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3004800" cy="9753600"/>
  <p:notesSz cx="6858000" cy="9144000"/>
  <p:embeddedFontLst>
    <p:embeddedFont>
      <p:font typeface="Helvetica Neue" panose="020B0604020202020204" charset="0"/>
      <p:regular r:id="rId4"/>
      <p:bold r:id="rId5"/>
      <p:italic r:id="rId6"/>
      <p:boldItalic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0" roundtripDataSignature="AMtx7mifCX9LVrCr4Go1Bml9ESA/rcpMn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104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presProps" Target="presProps.xml"/><Relationship Id="rId5" Type="http://schemas.openxmlformats.org/officeDocument/2006/relationships/font" Target="fonts/font2.fntdata"/><Relationship Id="rId10" Type="http://customschemas.google.com/relationships/presentationmetadata" Target="metadata"/><Relationship Id="rId4" Type="http://schemas.openxmlformats.org/officeDocument/2006/relationships/font" Target="fonts/font1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16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228600" algn="l" rtl="0">
              <a:lnSpc>
                <a:spcPct val="116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228600" algn="l" rtl="0">
              <a:lnSpc>
                <a:spcPct val="116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228600" algn="l" rtl="0">
              <a:lnSpc>
                <a:spcPct val="116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28600" algn="l" rtl="0">
              <a:lnSpc>
                <a:spcPct val="116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228600" algn="l" rtl="0">
              <a:lnSpc>
                <a:spcPct val="116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200400" marR="0" lvl="6" indent="-228600" algn="l" rtl="0">
              <a:lnSpc>
                <a:spcPct val="116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657600" marR="0" lvl="7" indent="-228600" algn="l" rtl="0">
              <a:lnSpc>
                <a:spcPct val="116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114800" marR="0" lvl="8" indent="-228600" algn="l" rtl="0">
              <a:lnSpc>
                <a:spcPct val="116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6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" name="Google Shape;1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fault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>
            <a:spLocks noGrp="1"/>
          </p:cNvSpPr>
          <p:nvPr>
            <p:ph type="title"/>
          </p:nvPr>
        </p:nvSpPr>
        <p:spPr>
          <a:xfrm>
            <a:off x="975359" y="3029937"/>
            <a:ext cx="11054082" cy="2090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b" anchorCtr="0">
            <a:norm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1950720" y="5527040"/>
            <a:ext cx="9103360" cy="24925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t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marL="914400" lvl="1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marL="1371600" lvl="2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marL="1828800" lvl="3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marL="2286000" lvl="4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marL="2743200" lvl="5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sldNum" idx="12"/>
          </p:nvPr>
        </p:nvSpPr>
        <p:spPr>
          <a:xfrm>
            <a:off x="6380253" y="8166981"/>
            <a:ext cx="236356" cy="227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b" anchorCtr="0">
            <a:sp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975359" y="3029937"/>
            <a:ext cx="11054082" cy="2090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b" anchorCtr="0">
            <a:normAutofit/>
          </a:bodyPr>
          <a:lstStyle>
            <a:lvl1pPr marR="0"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00"/>
              <a:buFont typeface="Helvetica Neue"/>
              <a:buNone/>
              <a:defRPr sz="82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00"/>
              <a:buFont typeface="Helvetica Neue"/>
              <a:buNone/>
              <a:defRPr sz="82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R="0" lvl="2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00"/>
              <a:buFont typeface="Helvetica Neue"/>
              <a:buNone/>
              <a:defRPr sz="82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R="0" lvl="3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00"/>
              <a:buFont typeface="Helvetica Neue"/>
              <a:buNone/>
              <a:defRPr sz="82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R="0" lvl="4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00"/>
              <a:buFont typeface="Helvetica Neue"/>
              <a:buNone/>
              <a:defRPr sz="82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R="0" lvl="5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00"/>
              <a:buFont typeface="Helvetica Neue"/>
              <a:buNone/>
              <a:defRPr sz="82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R="0" lvl="6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00"/>
              <a:buFont typeface="Helvetica Neue"/>
              <a:buNone/>
              <a:defRPr sz="82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R="0" lvl="7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00"/>
              <a:buFont typeface="Helvetica Neue"/>
              <a:buNone/>
              <a:defRPr sz="82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R="0" lvl="8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00"/>
              <a:buFont typeface="Helvetica Neue"/>
              <a:buNone/>
              <a:defRPr sz="82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1950720" y="5527040"/>
            <a:ext cx="9103360" cy="24925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t" anchorCtr="0">
            <a:norm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Helvetica Neue"/>
              <a:buNone/>
              <a:defRPr sz="38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Helvetica Neue"/>
              <a:buNone/>
              <a:defRPr sz="38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Helvetica Neue"/>
              <a:buNone/>
              <a:defRPr sz="38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Helvetica Neue"/>
              <a:buNone/>
              <a:defRPr sz="38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Helvetica Neue"/>
              <a:buNone/>
              <a:defRPr sz="38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Helvetica Neue"/>
              <a:buNone/>
              <a:defRPr sz="38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200400" marR="0" lvl="6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Helvetica Neue"/>
              <a:buNone/>
              <a:defRPr sz="38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657600" marR="0" lvl="7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Helvetica Neue"/>
              <a:buNone/>
              <a:defRPr sz="38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114800" marR="0" lvl="8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Helvetica Neue"/>
              <a:buNone/>
              <a:defRPr sz="38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sldNum" idx="12"/>
          </p:nvPr>
        </p:nvSpPr>
        <p:spPr>
          <a:xfrm>
            <a:off x="6380253" y="8166981"/>
            <a:ext cx="236356" cy="227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b" anchorCtr="0">
            <a:sp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5E5E5E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Personalizar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Helvetica Neue</vt:lpstr>
      <vt:lpstr>21_BasicWhite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Mateus Mota</cp:lastModifiedBy>
  <cp:revision>1</cp:revision>
  <dcterms:modified xsi:type="dcterms:W3CDTF">2025-04-24T13:35:40Z</dcterms:modified>
</cp:coreProperties>
</file>