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embeddedFontLst>
    <p:embeddedFont>
      <p:font typeface="Helvetica Ne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XiOCMXO6G4+UhGOUKGutOHPfP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Helvetica Neue</vt:lpstr>
      <vt:lpstr>21_BasicWhite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Mateus Mota</cp:lastModifiedBy>
  <cp:revision>1</cp:revision>
  <dcterms:modified xsi:type="dcterms:W3CDTF">2025-04-24T13:33:17Z</dcterms:modified>
</cp:coreProperties>
</file>