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3004800" cy="9753600"/>
  <p:notesSz cx="6858000" cy="9144000"/>
  <p:embeddedFontLst>
    <p:embeddedFont>
      <p:font typeface="Helvetica Neue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izDwpjEPIudSdBvKVeIU/gsBYc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7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6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" name="Google Shape;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975359" y="3029937"/>
            <a:ext cx="11054082" cy="2090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normAutofit/>
          </a:bodyPr>
          <a:lstStyle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00"/>
              <a:buFont typeface="Helvetica Neue"/>
              <a:buNone/>
              <a:defRPr sz="82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950720" y="5527040"/>
            <a:ext cx="9103360" cy="249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Helvetica Neue"/>
              <a:buNone/>
              <a:defRPr sz="38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6380253" y="8166981"/>
            <a:ext cx="236356" cy="22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7075" tIns="27075" rIns="27075" bIns="27075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None/>
              <a:defRPr sz="12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Helvetica Neue</vt:lpstr>
      <vt:lpstr>21_BasicWhite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Mateus Mota</cp:lastModifiedBy>
  <cp:revision>1</cp:revision>
  <dcterms:modified xsi:type="dcterms:W3CDTF">2025-04-24T13:32:30Z</dcterms:modified>
</cp:coreProperties>
</file>