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7rtxcTKZsP0Ou6zfdvAUSxi4X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7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Helvetica Neue</vt:lpstr>
      <vt:lpstr>Arial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Mateus Mota</cp:lastModifiedBy>
  <cp:revision>1</cp:revision>
  <dcterms:modified xsi:type="dcterms:W3CDTF">2025-04-24T13:30:52Z</dcterms:modified>
</cp:coreProperties>
</file>