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9753600" cx="13004800"/>
  <p:notesSz cx="6858000" cy="9144000"/>
  <p:embeddedFontLst>
    <p:embeddedFont>
      <p:font typeface="Helvetica Neue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gXiOCMXO6G4+UhGOUKGutOHPfP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font" Target="fonts/HelveticaNeue-boldItalic.fntdata"/><Relationship Id="rId5" Type="http://schemas.openxmlformats.org/officeDocument/2006/relationships/slide" Target="slides/slide1.xml"/><Relationship Id="rId6" Type="http://schemas.openxmlformats.org/officeDocument/2006/relationships/font" Target="fonts/HelveticaNeue-regular.fntdata"/><Relationship Id="rId7" Type="http://schemas.openxmlformats.org/officeDocument/2006/relationships/font" Target="fonts/HelveticaNeue-bold.fntdata"/><Relationship Id="rId8" Type="http://schemas.openxmlformats.org/officeDocument/2006/relationships/font" Target="fonts/HelveticaNeue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6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" name="Google Shape;1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fault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title"/>
          </p:nvPr>
        </p:nvSpPr>
        <p:spPr>
          <a:xfrm>
            <a:off x="975359" y="3029937"/>
            <a:ext cx="11054082" cy="2090703"/>
          </a:xfrm>
          <a:prstGeom prst="rect">
            <a:avLst/>
          </a:prstGeom>
          <a:noFill/>
          <a:ln>
            <a:noFill/>
          </a:ln>
        </p:spPr>
        <p:txBody>
          <a:bodyPr anchorCtr="0" anchor="b" bIns="27075" lIns="27075" spcFirstLastPara="1" rIns="27075" wrap="square" tIns="27075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1" name="Google Shape;11;p3"/>
          <p:cNvSpPr txBox="1"/>
          <p:nvPr>
            <p:ph idx="1" type="body"/>
          </p:nvPr>
        </p:nvSpPr>
        <p:spPr>
          <a:xfrm>
            <a:off x="1950720" y="5527040"/>
            <a:ext cx="9103360" cy="2492587"/>
          </a:xfrm>
          <a:prstGeom prst="rect">
            <a:avLst/>
          </a:prstGeom>
          <a:noFill/>
          <a:ln>
            <a:noFill/>
          </a:ln>
        </p:spPr>
        <p:txBody>
          <a:bodyPr anchorCtr="0" anchor="t" bIns="27075" lIns="27075" spcFirstLastPara="1" rIns="27075" wrap="square" tIns="27075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indent="-228600" lvl="5" marL="2743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indent="-228600" lvl="6" marL="3200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indent="-228600" lvl="7" marL="3657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indent="-228600" lvl="8" marL="4114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6380253" y="8166981"/>
            <a:ext cx="236356" cy="227720"/>
          </a:xfrm>
          <a:prstGeom prst="rect">
            <a:avLst/>
          </a:prstGeom>
          <a:noFill/>
          <a:ln>
            <a:noFill/>
          </a:ln>
        </p:spPr>
        <p:txBody>
          <a:bodyPr anchorCtr="0" anchor="b" bIns="27075" lIns="27075" spcFirstLastPara="1" rIns="27075" wrap="square" tIns="27075">
            <a:sp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975359" y="3029937"/>
            <a:ext cx="11054082" cy="2090703"/>
          </a:xfrm>
          <a:prstGeom prst="rect">
            <a:avLst/>
          </a:prstGeom>
          <a:noFill/>
          <a:ln>
            <a:noFill/>
          </a:ln>
        </p:spPr>
        <p:txBody>
          <a:bodyPr anchorCtr="0" anchor="b" bIns="27075" lIns="27075" spcFirstLastPara="1" rIns="27075" wrap="square" tIns="27075">
            <a:normAutofit/>
          </a:bodyPr>
          <a:lstStyle>
            <a:lvl1pPr lv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200"/>
              <a:buFont typeface="Helvetica Neue"/>
              <a:buNone/>
              <a:defRPr b="1" i="0" sz="8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950720" y="5527040"/>
            <a:ext cx="9103360" cy="2492587"/>
          </a:xfrm>
          <a:prstGeom prst="rect">
            <a:avLst/>
          </a:prstGeom>
          <a:noFill/>
          <a:ln>
            <a:noFill/>
          </a:ln>
        </p:spPr>
        <p:txBody>
          <a:bodyPr anchorCtr="0" anchor="t" bIns="27075" lIns="27075" spcFirstLastPara="1" rIns="27075" wrap="square" tIns="27075">
            <a:norm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Helvetica Neue"/>
              <a:buNone/>
              <a:defRPr b="1" i="0" sz="3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6380253" y="8166981"/>
            <a:ext cx="236356" cy="227720"/>
          </a:xfrm>
          <a:prstGeom prst="rect">
            <a:avLst/>
          </a:prstGeom>
          <a:noFill/>
          <a:ln>
            <a:noFill/>
          </a:ln>
        </p:spPr>
        <p:txBody>
          <a:bodyPr anchorCtr="0" anchor="b" bIns="27075" lIns="27075" spcFirstLastPara="1" rIns="27075" wrap="square" tIns="27075">
            <a:sp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