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753600" cx="13004800"/>
  <p:notesSz cx="6858000" cy="9144000"/>
  <p:embeddedFontLst>
    <p:embeddedFont>
      <p:font typeface="Helvetica Neue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7rtxcTKZsP0Ou6zfdvAUSxi4X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6" Type="http://schemas.openxmlformats.org/officeDocument/2006/relationships/font" Target="fonts/HelveticaNeue-regular.fntdata"/><Relationship Id="rId7" Type="http://schemas.openxmlformats.org/officeDocument/2006/relationships/font" Target="fonts/HelveticaNeue-bold.fntdata"/><Relationship Id="rId8" Type="http://schemas.openxmlformats.org/officeDocument/2006/relationships/font" Target="fonts/HelveticaNeu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