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5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17335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17335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17335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17335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17335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17335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17335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17335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2" tIns="27092" rIns="27092" bIns="27092" anchor="b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2" tIns="27092" rIns="27092" bIns="27092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ln w="12700">
            <a:miter lim="400000"/>
          </a:ln>
        </p:spPr>
        <p:txBody>
          <a:bodyPr wrap="none" lIns="27092" tIns="27092" rIns="27092" bIns="27092" anchor="b">
            <a:spAutoFit/>
          </a:bodyPr>
          <a:lstStyle>
            <a:lvl1pPr defTabSz="414337">
              <a:defRPr sz="12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173355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820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173355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820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173355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820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173355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820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173355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820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457200" algn="ctr" defTabSz="173355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820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914400" algn="ctr" defTabSz="173355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820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371600" algn="ctr" defTabSz="173355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820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173355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820" strike="noStrike" sz="8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ctr" defTabSz="585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5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5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5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5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5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5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5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5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4143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4143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4143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4143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4143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4143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4143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4143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4143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27092" tIns="27092" rIns="27092" bIns="27092" numCol="1" spcCol="38100" rtlCol="0" anchor="ctr" upright="0">
        <a:spAutoFit/>
      </a:bodyPr>
      <a:lstStyle>
        <a:defPPr marL="0" marR="0" indent="0" algn="ctr" defTabSz="17335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7092" tIns="27092" rIns="27092" bIns="27092" numCol="1" spcCol="38100" rtlCol="0" anchor="ctr" upright="0">
        <a:spAutoFit/>
      </a:bodyPr>
      <a:lstStyle>
        <a:defPPr marL="0" marR="0" indent="0" algn="ctr" defTabSz="17335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27092" tIns="27092" rIns="27092" bIns="27092" numCol="1" spcCol="38100" rtlCol="0" anchor="ctr" upright="0">
        <a:spAutoFit/>
      </a:bodyPr>
      <a:lstStyle>
        <a:defPPr marL="0" marR="0" indent="0" algn="ctr" defTabSz="17335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7092" tIns="27092" rIns="27092" bIns="27092" numCol="1" spcCol="38100" rtlCol="0" anchor="ctr" upright="0">
        <a:spAutoFit/>
      </a:bodyPr>
      <a:lstStyle>
        <a:defPPr marL="0" marR="0" indent="0" algn="ctr" defTabSz="17335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