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notesMasterIdLst>
    <p:notesMasterId r:id="rId5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5800" y="1371600"/>
            <a:ext cx="1082009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400" b="1" spc="200" kern="0" dirty="0">
                <a:solidFill>
                  <a:srgbClr val="0F3D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SGTO · 17, 18 e 19 de junho de 2026 · Pelotas/RS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685800" y="1874520"/>
            <a:ext cx="10820095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4400" b="1" dirty="0">
                <a:solidFill>
                  <a:srgbClr val="0F3D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Título da sua apresentação</a:t>
            </a:r>
            <a:endParaRPr lang="en-US" sz="4400" dirty="0"/>
          </a:p>
        </p:txBody>
      </p:sp>
      <p:sp>
        <p:nvSpPr>
          <p:cNvPr id="4" name="Text 2"/>
          <p:cNvSpPr/>
          <p:nvPr/>
        </p:nvSpPr>
        <p:spPr>
          <a:xfrm>
            <a:off x="685800" y="3611880"/>
            <a:ext cx="10820095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2000" b="1" dirty="0">
                <a:solidFill>
                  <a:srgbClr val="0F3D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Nome do(a) autor(a) — Instituição</a:t>
            </a:r>
            <a:endParaRPr lang="en-US" sz="2000" dirty="0"/>
          </a:p>
          <a:p>
            <a:pPr algn="l" indent="0" marL="0">
              <a:lnSpc>
                <a:spcPct val="110000"/>
              </a:lnSpc>
              <a:buNone/>
            </a:pPr>
            <a:r>
              <a:rPr lang="en-US" sz="1600" dirty="0">
                <a:solidFill>
                  <a:srgbClr val="0F3D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Coautores(as) · Eixo temático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685800" y="4800600"/>
            <a:ext cx="1082009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i="1" dirty="0">
                <a:solidFill>
                  <a:srgbClr val="0F3D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(Slide de abertura — clique nos textos para editar)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5800" y="777240"/>
            <a:ext cx="10820095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F3D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Título do tópico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685800" y="1828800"/>
            <a:ext cx="10820095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228600" indent="-228600">
              <a:lnSpc>
                <a:spcPct val="110000"/>
              </a:lnSpc>
              <a:spcAft>
                <a:spcPts val="1000"/>
              </a:spcAft>
              <a:buSzPct val="100000"/>
              <a:buChar char="•"/>
            </a:pPr>
            <a:r>
              <a:rPr lang="en-US" sz="1800" dirty="0">
                <a:solidFill>
                  <a:srgbClr val="1A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Clique para editar e inserir o conteúdo desta seção.</a:t>
            </a:r>
            <a:endParaRPr lang="en-US" sz="1800" dirty="0"/>
          </a:p>
          <a:p>
            <a:pPr algn="l" marL="228600" indent="-228600">
              <a:lnSpc>
                <a:spcPct val="110000"/>
              </a:lnSpc>
              <a:spcAft>
                <a:spcPts val="1000"/>
              </a:spcAft>
              <a:buSzPct val="100000"/>
              <a:buChar char="•"/>
            </a:pPr>
            <a:r>
              <a:rPr lang="en-US" sz="1800" dirty="0">
                <a:solidFill>
                  <a:srgbClr val="1A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 frases curtas; prefira tópicos a parágrafos longos.</a:t>
            </a:r>
            <a:endParaRPr lang="en-US" sz="1800" dirty="0"/>
          </a:p>
          <a:p>
            <a:pPr algn="l" marL="228600" indent="-228600">
              <a:lnSpc>
                <a:spcPct val="110000"/>
              </a:lnSpc>
              <a:spcAft>
                <a:spcPts val="1000"/>
              </a:spcAft>
              <a:buSzPct val="100000"/>
              <a:buChar char="•"/>
            </a:pPr>
            <a:r>
              <a:rPr lang="en-US" sz="1800" dirty="0">
                <a:solidFill>
                  <a:srgbClr val="1A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Inclua dados, imagens ou gráficos quando possível.</a:t>
            </a:r>
            <a:endParaRPr lang="en-US" sz="1800" dirty="0"/>
          </a:p>
          <a:p>
            <a:pPr algn="l" marL="228600" indent="-228600">
              <a:lnSpc>
                <a:spcPct val="110000"/>
              </a:lnSpc>
              <a:spcAft>
                <a:spcPts val="1000"/>
              </a:spcAft>
              <a:buSzPct val="100000"/>
              <a:buChar char="•"/>
            </a:pPr>
            <a:r>
              <a:rPr lang="en-US" sz="1800" dirty="0">
                <a:solidFill>
                  <a:srgbClr val="1A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Cite as fontes ao final da apresentação.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5800" y="2057400"/>
            <a:ext cx="67665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spc="300" kern="0" dirty="0">
                <a:solidFill>
                  <a:srgbClr val="F2C14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Seção</a:t>
            </a:r>
            <a:endParaRPr lang="en-US" sz="1500" dirty="0"/>
          </a:p>
        </p:txBody>
      </p:sp>
      <p:sp>
        <p:nvSpPr>
          <p:cNvPr id="3" name="Text 1"/>
          <p:cNvSpPr/>
          <p:nvPr/>
        </p:nvSpPr>
        <p:spPr>
          <a:xfrm>
            <a:off x="685800" y="2560320"/>
            <a:ext cx="676656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4200" b="1" dirty="0">
                <a:solidFill>
                  <a:srgbClr val="FBF8F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Título da seção</a:t>
            </a:r>
            <a:endParaRPr lang="en-US" sz="4200" dirty="0"/>
          </a:p>
        </p:txBody>
      </p:sp>
      <p:sp>
        <p:nvSpPr>
          <p:cNvPr id="4" name="Text 2"/>
          <p:cNvSpPr/>
          <p:nvPr/>
        </p:nvSpPr>
        <p:spPr>
          <a:xfrm>
            <a:off x="685800" y="4114800"/>
            <a:ext cx="67665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7BC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Subtítulo ou frase de transição entre blocos da apresentação.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Slide 1</vt:lpstr>
      <vt:lpstr>Slide 2</vt:lpstr>
      <vt:lpstr>Slide 3</vt:lpstr>
    </vt:vector>
  </TitlesOfParts>
  <Company>I Seminário Gaúcho sobre Ocupação, Trabalho e Produção de Conhecimento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SGTO — Modelo de slides</dc:title>
  <dc:subject>PptxGenJS Presentation</dc:subject>
  <dc:creator>I SGTO — UFPel</dc:creator>
  <cp:lastModifiedBy>I SGTO — UFPel</cp:lastModifiedBy>
  <cp:revision>1</cp:revision>
  <dcterms:created xsi:type="dcterms:W3CDTF">2026-06-14T18:43:11Z</dcterms:created>
  <dcterms:modified xsi:type="dcterms:W3CDTF">2026-06-14T18:43:11Z</dcterms:modified>
</cp:coreProperties>
</file>