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Bold" panose="020B0604020202020204" charset="0"/>
      <p:regular r:id="rId13"/>
    </p:embeddedFont>
    <p:embeddedFont>
      <p:font typeface="Times New Roman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898" y="11519"/>
            <a:ext cx="9457360" cy="10688452"/>
          </a:xfrm>
          <a:custGeom>
            <a:avLst/>
            <a:gdLst/>
            <a:ahLst/>
            <a:cxnLst/>
            <a:rect l="l" t="t" r="r" b="b"/>
            <a:pathLst>
              <a:path w="9593601" h="10688452">
                <a:moveTo>
                  <a:pt x="0" y="0"/>
                </a:moveTo>
                <a:lnTo>
                  <a:pt x="9593601" y="0"/>
                </a:lnTo>
                <a:lnTo>
                  <a:pt x="9593601" y="10688452"/>
                </a:lnTo>
                <a:lnTo>
                  <a:pt x="0" y="10688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l="-2834" r="-23997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11963400" y="3052384"/>
            <a:ext cx="4114800" cy="4182232"/>
          </a:xfrm>
          <a:custGeom>
            <a:avLst/>
            <a:gdLst/>
            <a:ahLst/>
            <a:cxnLst/>
            <a:rect l="l" t="t" r="r" b="b"/>
            <a:pathLst>
              <a:path w="5683398" h="5603727">
                <a:moveTo>
                  <a:pt x="0" y="0"/>
                </a:moveTo>
                <a:lnTo>
                  <a:pt x="5683398" y="0"/>
                </a:lnTo>
                <a:lnTo>
                  <a:pt x="5683398" y="5603728"/>
                </a:lnTo>
                <a:lnTo>
                  <a:pt x="0" y="5603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524" r="-426860" b="-27058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650432" y="4305300"/>
            <a:ext cx="8987135" cy="248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Título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da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publicação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Centralizado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fonte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Times New Roman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número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25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em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negrito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)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Autor¹; autor²; autor³;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orientador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⁴.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(Nome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completo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, e-mail e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instituição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vinculada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centralizado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fonte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Arial,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número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20)</a:t>
            </a:r>
          </a:p>
          <a:p>
            <a:pPr algn="ctr">
              <a:lnSpc>
                <a:spcPts val="3499"/>
              </a:lnSpc>
            </a:pPr>
            <a:endParaRPr lang="en-US" sz="20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3499"/>
              </a:lnSpc>
            </a:pPr>
            <a:endParaRPr lang="en-US" sz="20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597590" y="4627705"/>
            <a:ext cx="5092819" cy="4401995"/>
          </a:xfrm>
          <a:custGeom>
            <a:avLst/>
            <a:gdLst/>
            <a:ahLst/>
            <a:cxnLst/>
            <a:rect l="l" t="t" r="r" b="b"/>
            <a:pathLst>
              <a:path w="5092819" h="4401995">
                <a:moveTo>
                  <a:pt x="0" y="0"/>
                </a:moveTo>
                <a:lnTo>
                  <a:pt x="5092820" y="0"/>
                </a:lnTo>
                <a:lnTo>
                  <a:pt x="5092820" y="4401995"/>
                </a:lnTo>
                <a:lnTo>
                  <a:pt x="0" y="440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20155" y="3226759"/>
            <a:ext cx="15847687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Na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Introdução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deverão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constar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os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objetivos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hipóteses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houver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),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área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estudo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houver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) e a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justificativa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trabalho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forma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sucinta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objetiva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texto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justificado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fonte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Times New Roman,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número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18,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espaçamento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simples).</a:t>
            </a:r>
          </a:p>
          <a:p>
            <a:pPr algn="ctr">
              <a:lnSpc>
                <a:spcPts val="3499"/>
              </a:lnSpc>
            </a:pPr>
            <a:endParaRPr lang="en-US" sz="18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3499"/>
              </a:lnSpc>
            </a:pPr>
            <a:endParaRPr lang="en-US" sz="18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17628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INTRODUÇÃO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4157" y="9095423"/>
            <a:ext cx="4656237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Bold"/>
              </a:rPr>
              <a:t> Figura 1: Exemplo / Fonte: www.exemplo.com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055725" y="4100101"/>
            <a:ext cx="6176550" cy="4941240"/>
          </a:xfrm>
          <a:custGeom>
            <a:avLst/>
            <a:gdLst/>
            <a:ahLst/>
            <a:cxnLst/>
            <a:rect l="l" t="t" r="r" b="b"/>
            <a:pathLst>
              <a:path w="6176550" h="4941240">
                <a:moveTo>
                  <a:pt x="0" y="0"/>
                </a:moveTo>
                <a:lnTo>
                  <a:pt x="6176550" y="0"/>
                </a:lnTo>
                <a:lnTo>
                  <a:pt x="6176550" y="4941240"/>
                </a:lnTo>
                <a:lnTo>
                  <a:pt x="0" y="4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040670" y="3239608"/>
            <a:ext cx="14483210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800">
                <a:solidFill>
                  <a:srgbClr val="000000"/>
                </a:solidFill>
                <a:latin typeface="Times New Roman Bold"/>
              </a:rPr>
              <a:t>Aqui o autor deve explicar como o trabalho foi realizado, expondo os procedimentos que foram adotados para a realização da pesquisa e geração dos resultados (Justificado, fonte Times New Roman,  número 18).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40670" y="2486165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METODOLOGIA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4157" y="9095423"/>
            <a:ext cx="4656237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Bold"/>
              </a:rPr>
              <a:t> Figura 2: Exemplo / Fonte: www.exemplo.com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666292" y="4599236"/>
            <a:ext cx="5235507" cy="4150243"/>
          </a:xfrm>
          <a:custGeom>
            <a:avLst/>
            <a:gdLst/>
            <a:ahLst/>
            <a:cxnLst/>
            <a:rect l="l" t="t" r="r" b="b"/>
            <a:pathLst>
              <a:path w="5235507" h="4150243">
                <a:moveTo>
                  <a:pt x="0" y="0"/>
                </a:moveTo>
                <a:lnTo>
                  <a:pt x="5235507" y="0"/>
                </a:lnTo>
                <a:lnTo>
                  <a:pt x="5235507" y="4150242"/>
                </a:lnTo>
                <a:lnTo>
                  <a:pt x="0" y="415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77594" y="3278793"/>
            <a:ext cx="16012903" cy="147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800">
                <a:solidFill>
                  <a:srgbClr val="000000"/>
                </a:solidFill>
                <a:latin typeface="Times New Roman Bold"/>
              </a:rPr>
              <a:t>Nesta parte do escrito, deve-se apresentar o que já foi feito até o momento, quais os resultados encontrados e/ou esperados.(texto justificado, fonte Times New Roman, número 18). Em caso de conteúdos cartográficos, imagens e outras formas de representação, deverão ser redimensionadas em formato nítido e respeitando as dimensões dos demais conteúdos da apresentação, além das devidas referências do conteúdo, conforme os exemplos aqui apresentados.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57674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RESULTADO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4157" y="8720903"/>
            <a:ext cx="4656237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Bold"/>
              </a:rPr>
              <a:t> Figura 3: Exemplo / Fonte: www.exemplo.com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316468" y="4923616"/>
            <a:ext cx="10423799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800">
                <a:solidFill>
                  <a:srgbClr val="000000"/>
                </a:solidFill>
                <a:latin typeface="Times New Roman Bold"/>
              </a:rPr>
              <a:t>Aqui, os autores deverão elaborar suas conclusões. Elas devem ser breves e responder às questões da pesquisa levantadas na Introdução. (texto justificado, Times New Roman, número 18).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7674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CONCLUSÕES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733800" y="3247333"/>
            <a:ext cx="12057545" cy="187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ser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completas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precisas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incluir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todas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bibliografias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citadas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no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texto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desta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apresentação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além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do material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cartográfico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softwares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consultas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na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internet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demais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utilizadas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estar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acordo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com a NBR10520:2001 da ABNT. 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deverão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estar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formato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Times New Roman, 15,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justificado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espaçamento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simples. (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Modelo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/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Livros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: SOBRENOME, Nome.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Título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da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obra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Local de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edição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Editora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Ano de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publicação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Exemplo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: SANTOS, M. A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natureza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do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espaço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São Paulo: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Edusp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2004.)</a:t>
            </a:r>
          </a:p>
          <a:p>
            <a:pPr algn="ctr">
              <a:lnSpc>
                <a:spcPts val="2232"/>
              </a:lnSpc>
            </a:pPr>
            <a:endParaRPr lang="en-US" sz="15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5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5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7674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385</Words>
  <Application>Microsoft Office PowerPoint</Application>
  <PresentationFormat>Personalizar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Times New Roman Bold</vt:lpstr>
      <vt:lpstr>Calibri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SLIDES</dc:title>
  <dc:creator>Carolina Borba</dc:creator>
  <cp:lastModifiedBy>Carolina Borba</cp:lastModifiedBy>
  <cp:revision>2</cp:revision>
  <dcterms:created xsi:type="dcterms:W3CDTF">2006-08-16T00:00:00Z</dcterms:created>
  <dcterms:modified xsi:type="dcterms:W3CDTF">2023-07-27T18:53:35Z</dcterms:modified>
  <dc:identifier>DAFoF7PufsE</dc:identifier>
</cp:coreProperties>
</file>