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74C"/>
    <a:srgbClr val="04293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56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92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19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56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61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77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1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13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60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50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6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B584-9B01-4F64-8AF5-D561BE14919B}" type="datetimeFigureOut">
              <a:rPr lang="pt-BR" smtClean="0"/>
              <a:t>12/10/2024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75D0-B3AD-435E-868B-9DA527487FC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12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7357" y="2593729"/>
            <a:ext cx="7051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0285" y="4161693"/>
            <a:ext cx="705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653" y="1392115"/>
            <a:ext cx="11148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(Número) – Título do Grupo de Trabalho</a:t>
            </a:r>
            <a:endParaRPr lang="pt-B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217" y="5430716"/>
            <a:ext cx="705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7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9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Jair Gauna Quiroz</dc:creator>
  <cp:lastModifiedBy>Jair Gauna Quiroz</cp:lastModifiedBy>
  <cp:revision>4</cp:revision>
  <dcterms:created xsi:type="dcterms:W3CDTF">2024-10-12T13:36:51Z</dcterms:created>
  <dcterms:modified xsi:type="dcterms:W3CDTF">2024-10-12T13:47:41Z</dcterms:modified>
</cp:coreProperties>
</file>