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0B5CA5-C624-497A-8618-0B97049E0A3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530C320A-76E4-4782-9EBF-FBFE6A538FD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B0A0E2D3-6617-4746-804B-8EB2A4248E1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BDF1C0D-3557-431F-ACDA-7221784660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2DB2EFD-7A5E-4F44-BCA3-790C2798AD3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228600" y="1066680"/>
            <a:ext cx="4114440" cy="301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5A107FB3-A086-40F1-8378-A16AD8DA9CB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subTitle"/>
          </p:nvPr>
        </p:nvSpPr>
        <p:spPr>
          <a:xfrm>
            <a:off x="228600" y="1066680"/>
            <a:ext cx="4114440" cy="301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F4A4C803-2962-48C3-A744-4BD9E80ECA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AE9E6BA1-01BB-41C0-B852-C6B899611BC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228600" y="1066680"/>
            <a:ext cx="2007720" cy="301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2337120" y="1066680"/>
            <a:ext cx="2007720" cy="301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3038916B-8F92-4802-A651-137D9F3A57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AC99A153-478D-4AF5-BE0C-D009DD0A505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96AAE1C5-D9FC-4346-9827-C7DDC88CCC7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933CDC6-924A-4184-9F99-CB9FE2198A0F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28600" y="182160"/>
            <a:ext cx="1503720" cy="7747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b">
            <a:normAutofit/>
          </a:bodyPr>
          <a:p>
            <a:pPr indent="0">
              <a:buNone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1787400" y="182160"/>
            <a:ext cx="2555640" cy="390168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30994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228600" y="956880"/>
            <a:ext cx="1503720" cy="31273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2326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04A28DD-3B8C-41D1-A264-04A3D831B321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896040" y="3200400"/>
            <a:ext cx="2742840" cy="37728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b">
            <a:normAutofit/>
          </a:bodyPr>
          <a:p>
            <a:pPr indent="0">
              <a:buNone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96040" y="408600"/>
            <a:ext cx="2742840" cy="274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21111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896040" y="3578400"/>
            <a:ext cx="2742840" cy="5364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5168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27D1F16-2540-4F98-9F25-676F26FA14C6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 fontScale="96472"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 rot="5400000">
            <a:off x="777600" y="517680"/>
            <a:ext cx="3017160" cy="411444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37193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4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5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6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CBBD903D-3561-48D9-A1DD-ADC756E4BF3A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 rot="5400000">
            <a:off x="1878480" y="1619280"/>
            <a:ext cx="3900600" cy="10285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 rot="5400000">
            <a:off x="-216360" y="628560"/>
            <a:ext cx="3900600" cy="30096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98056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dt" idx="7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ftr" idx="8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sldNum" idx="9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FFEA660-B798-490D-83A9-A888E974D647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 fontScale="96472"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228600" y="1066680"/>
            <a:ext cx="4114440" cy="30171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86785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77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10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11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12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269B545-362B-4CD1-8C43-06EFEDF7DEC3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3080" y="1420200"/>
            <a:ext cx="3885840" cy="9799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dt" idx="13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ftr" idx="14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sldNum" idx="15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46D7CDA-CDC1-49F3-AE69-46FD568B7D35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1080" y="2937960"/>
            <a:ext cx="3885840" cy="9079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/>
          </a:bodyPr>
          <a:p>
            <a:pPr indent="0">
              <a:buNone/>
            </a:pPr>
            <a:r>
              <a:rPr b="0" lang="pt-BR" sz="222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22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1080" y="1937880"/>
            <a:ext cx="3885840" cy="9997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b">
            <a:normAutofit fontScale="55796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11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11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6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7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sldNum" idx="18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73D0463-B321-4F50-A444-8FCAC6E10949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 fontScale="96472"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228600" y="1066680"/>
            <a:ext cx="2018880" cy="30171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1799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324160" y="1066680"/>
            <a:ext cx="2018880" cy="30171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17992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56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56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dt" idx="19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20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sldNum" idx="21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92AB6BC-B34D-4BDF-8944-396D9BE27DF1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 fontScale="96472"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28600" y="1023480"/>
            <a:ext cx="2019960" cy="42624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b">
            <a:normAutofit fontScale="2995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228600" y="1450080"/>
            <a:ext cx="2019960" cy="26341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1198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2322360" y="1023480"/>
            <a:ext cx="2020680" cy="42624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b">
            <a:normAutofit fontScale="2995" lnSpcReduction="1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2322360" y="1450080"/>
            <a:ext cx="2020680" cy="263412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t">
            <a:normAutofit fontScale="11983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4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3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dt" idx="22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23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8"/>
          <p:cNvSpPr>
            <a:spLocks noGrp="1"/>
          </p:cNvSpPr>
          <p:nvPr>
            <p:ph type="sldNum" idx="24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BB354AE-BA05-4F3C-9B9E-CF9183AB60A6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28600" y="183240"/>
            <a:ext cx="4114440" cy="76176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rmAutofit fontScale="96472"/>
          </a:bodyPr>
          <a:p>
            <a:pPr indent="0">
              <a:buNone/>
            </a:pPr>
            <a:r>
              <a:rPr b="0" lang="pt-BR" sz="2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25"/>
          </p:nvPr>
        </p:nvSpPr>
        <p:spPr>
          <a:xfrm>
            <a:off x="22860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6"/>
          </p:nvPr>
        </p:nvSpPr>
        <p:spPr>
          <a:xfrm>
            <a:off x="1562040" y="4237560"/>
            <a:ext cx="144756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sldNum" idx="27"/>
          </p:nvPr>
        </p:nvSpPr>
        <p:spPr>
          <a:xfrm>
            <a:off x="3276720" y="4237560"/>
            <a:ext cx="1066320" cy="243000"/>
          </a:xfrm>
          <a:prstGeom prst="rect">
            <a:avLst/>
          </a:prstGeom>
          <a:noFill/>
          <a:ln w="0">
            <a:noFill/>
          </a:ln>
        </p:spPr>
        <p:txBody>
          <a:bodyPr lIns="50760" rIns="50760" tIns="25560" bIns="2556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6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701FCA06-F655-4199-8791-C892DE34CE06}" type="slidenum">
              <a:rPr b="0" lang="en-US" sz="6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6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84;g39f1e35431f_1_2" descr=""/>
          <p:cNvPicPr/>
          <p:nvPr/>
        </p:nvPicPr>
        <p:blipFill>
          <a:blip r:embed="rId1"/>
          <a:srcRect l="0" t="21018" r="0" b="21018"/>
          <a:stretch/>
        </p:blipFill>
        <p:spPr>
          <a:xfrm>
            <a:off x="0" y="0"/>
            <a:ext cx="9143640" cy="1184760"/>
          </a:xfrm>
          <a:prstGeom prst="rect">
            <a:avLst/>
          </a:prstGeom>
          <a:ln w="0">
            <a:noFill/>
          </a:ln>
        </p:spPr>
      </p:pic>
      <p:pic>
        <p:nvPicPr>
          <p:cNvPr id="66" name="Google Shape;85;g39f1e35431f_1_2" descr=""/>
          <p:cNvPicPr/>
          <p:nvPr/>
        </p:nvPicPr>
        <p:blipFill>
          <a:blip r:embed="rId2"/>
          <a:srcRect l="0" t="33496" r="0" b="33496"/>
          <a:stretch/>
        </p:blipFill>
        <p:spPr>
          <a:xfrm>
            <a:off x="0" y="6183360"/>
            <a:ext cx="9143640" cy="674280"/>
          </a:xfrm>
          <a:prstGeom prst="rect">
            <a:avLst/>
          </a:prstGeom>
          <a:ln w="0">
            <a:noFill/>
          </a:ln>
        </p:spPr>
      </p:pic>
      <p:sp>
        <p:nvSpPr>
          <p:cNvPr id="67" name="Google Shape;86;g39f1e35431f_1_2"/>
          <p:cNvSpPr/>
          <p:nvPr/>
        </p:nvSpPr>
        <p:spPr>
          <a:xfrm>
            <a:off x="2286000" y="3057840"/>
            <a:ext cx="4407120" cy="74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LibreOffice/24.2.5.2$Windows_X86_64 LibreOffice_project/bffef4ea93e59bebbeaf7f431bb02b1a39ee8a59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  <dc:creator/>
  <dc:description/>
  <dc:language>pt-BR</dc:language>
  <cp:lastModifiedBy/>
  <dcterms:modified xsi:type="dcterms:W3CDTF">2025-11-03T14:12:38Z</dcterms:modified>
  <cp:revision>2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Apresentação na tela (4:3)</vt:lpwstr>
  </property>
  <property fmtid="{D5CDD505-2E9C-101B-9397-08002B2CF9AE}" pid="4" name="Slides">
    <vt:i4>1</vt:i4>
  </property>
</Properties>
</file>