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e990ded5b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1e990ded5b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990ded5b4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990ded5b4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990ded5b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990ded5b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990ded5b4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990ded5b4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990ded5b4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990ded5b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9A8D6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359638" y="2052450"/>
            <a:ext cx="476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pt-BR">
                <a:solidFill>
                  <a:srgbClr val="D8C79F"/>
                </a:solidFill>
                <a:latin typeface="Verdana"/>
                <a:ea typeface="Verdana"/>
                <a:cs typeface="Verdana"/>
                <a:sym typeface="Verdana"/>
              </a:rPr>
              <a:t>Pelotas/RS - De 16 a 18 de Novembro de 2023</a:t>
            </a:r>
            <a:endParaRPr>
              <a:solidFill>
                <a:srgbClr val="D8C79F"/>
              </a:solidFill>
            </a:endParaRPr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34925" y="1978275"/>
            <a:ext cx="3809074" cy="380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817" y="488342"/>
            <a:ext cx="4673334" cy="167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42400" y="1849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/>
          <p:nvPr/>
        </p:nvSpPr>
        <p:spPr>
          <a:xfrm>
            <a:off x="0" y="3968875"/>
            <a:ext cx="9144000" cy="1174500"/>
          </a:xfrm>
          <a:prstGeom prst="rect">
            <a:avLst/>
          </a:prstGeom>
          <a:solidFill>
            <a:srgbClr val="9A8D6F"/>
          </a:solidFill>
          <a:ln cap="flat" cmpd="sng" w="9525">
            <a:solidFill>
              <a:srgbClr val="B7A0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7A054"/>
              </a:solidFill>
              <a:highlight>
                <a:srgbClr val="B7A054"/>
              </a:highlight>
            </a:endParaRPr>
          </a:p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D8C79F"/>
                </a:solidFill>
              </a:defRPr>
            </a:lvl1pPr>
            <a:lvl2pPr lvl="1" rtl="0">
              <a:buNone/>
              <a:defRPr>
                <a:solidFill>
                  <a:srgbClr val="D8C79F"/>
                </a:solidFill>
              </a:defRPr>
            </a:lvl2pPr>
            <a:lvl3pPr lvl="2" rtl="0">
              <a:buNone/>
              <a:defRPr>
                <a:solidFill>
                  <a:srgbClr val="D8C79F"/>
                </a:solidFill>
              </a:defRPr>
            </a:lvl3pPr>
            <a:lvl4pPr lvl="3" rtl="0">
              <a:buNone/>
              <a:defRPr>
                <a:solidFill>
                  <a:srgbClr val="D8C79F"/>
                </a:solidFill>
              </a:defRPr>
            </a:lvl4pPr>
            <a:lvl5pPr lvl="4" rtl="0">
              <a:buNone/>
              <a:defRPr>
                <a:solidFill>
                  <a:srgbClr val="D8C79F"/>
                </a:solidFill>
              </a:defRPr>
            </a:lvl5pPr>
            <a:lvl6pPr lvl="5" rtl="0">
              <a:buNone/>
              <a:defRPr>
                <a:solidFill>
                  <a:srgbClr val="D8C79F"/>
                </a:solidFill>
              </a:defRPr>
            </a:lvl6pPr>
            <a:lvl7pPr lvl="6" rtl="0">
              <a:buNone/>
              <a:defRPr>
                <a:solidFill>
                  <a:srgbClr val="D8C79F"/>
                </a:solidFill>
              </a:defRPr>
            </a:lvl7pPr>
            <a:lvl8pPr lvl="7" rtl="0">
              <a:buNone/>
              <a:defRPr>
                <a:solidFill>
                  <a:srgbClr val="D8C79F"/>
                </a:solidFill>
              </a:defRPr>
            </a:lvl8pPr>
            <a:lvl9pPr lvl="8" rtl="0">
              <a:buNone/>
              <a:defRPr>
                <a:solidFill>
                  <a:srgbClr val="D8C79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8" name="Google Shape;18;p3"/>
          <p:cNvSpPr txBox="1"/>
          <p:nvPr>
            <p:ph idx="2" type="title"/>
          </p:nvPr>
        </p:nvSpPr>
        <p:spPr>
          <a:xfrm>
            <a:off x="242400" y="10267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07962" y="4057512"/>
            <a:ext cx="2781824" cy="99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3588750" y="4385886"/>
            <a:ext cx="48837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pt-BR">
                <a:solidFill>
                  <a:srgbClr val="D8C79F"/>
                </a:solidFill>
                <a:latin typeface="Verdana"/>
                <a:ea typeface="Verdana"/>
                <a:cs typeface="Verdana"/>
                <a:sym typeface="Verdana"/>
              </a:rPr>
              <a:t>Pelotas/RS - De 16 a 18 de Novembro de 2023</a:t>
            </a:r>
            <a:endParaRPr>
              <a:solidFill>
                <a:srgbClr val="D8C79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9A8D6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265500" y="1298225"/>
            <a:ext cx="4045200" cy="182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265500" y="3267400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rgbClr val="D8C79F"/>
                </a:solidFill>
              </a:defRPr>
            </a:lvl1pPr>
            <a:lvl2pPr lvl="1">
              <a:buNone/>
              <a:defRPr>
                <a:solidFill>
                  <a:srgbClr val="D8C79F"/>
                </a:solidFill>
              </a:defRPr>
            </a:lvl2pPr>
            <a:lvl3pPr lvl="2">
              <a:buNone/>
              <a:defRPr>
                <a:solidFill>
                  <a:srgbClr val="D8C79F"/>
                </a:solidFill>
              </a:defRPr>
            </a:lvl3pPr>
            <a:lvl4pPr lvl="3">
              <a:buNone/>
              <a:defRPr>
                <a:solidFill>
                  <a:srgbClr val="D8C79F"/>
                </a:solidFill>
              </a:defRPr>
            </a:lvl4pPr>
            <a:lvl5pPr lvl="4">
              <a:buNone/>
              <a:defRPr>
                <a:solidFill>
                  <a:srgbClr val="D8C79F"/>
                </a:solidFill>
              </a:defRPr>
            </a:lvl5pPr>
            <a:lvl6pPr lvl="5">
              <a:buNone/>
              <a:defRPr>
                <a:solidFill>
                  <a:srgbClr val="D8C79F"/>
                </a:solidFill>
              </a:defRPr>
            </a:lvl6pPr>
            <a:lvl7pPr lvl="6">
              <a:buNone/>
              <a:defRPr>
                <a:solidFill>
                  <a:srgbClr val="D8C79F"/>
                </a:solidFill>
              </a:defRPr>
            </a:lvl7pPr>
            <a:lvl8pPr lvl="7">
              <a:buNone/>
              <a:defRPr>
                <a:solidFill>
                  <a:srgbClr val="D8C79F"/>
                </a:solidFill>
              </a:defRPr>
            </a:lvl8pPr>
            <a:lvl9pPr lvl="8">
              <a:buNone/>
              <a:defRPr>
                <a:solidFill>
                  <a:srgbClr val="D8C79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67087" y="3665962"/>
            <a:ext cx="2781824" cy="9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escrição de seção 2">
  <p:cSld name="SECTION_TITLE_AND_DESCRIPTION_2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2100" y="0"/>
            <a:ext cx="4572000" cy="5143500"/>
          </a:xfrm>
          <a:prstGeom prst="rect">
            <a:avLst/>
          </a:prstGeom>
          <a:solidFill>
            <a:srgbClr val="9A8D6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4766050" y="2938788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D8C79F"/>
                </a:solidFill>
              </a:defRPr>
            </a:lvl1pPr>
            <a:lvl2pPr lvl="1" rtl="0">
              <a:buNone/>
              <a:defRPr>
                <a:solidFill>
                  <a:srgbClr val="D8C79F"/>
                </a:solidFill>
              </a:defRPr>
            </a:lvl2pPr>
            <a:lvl3pPr lvl="2" rtl="0">
              <a:buNone/>
              <a:defRPr>
                <a:solidFill>
                  <a:srgbClr val="D8C79F"/>
                </a:solidFill>
              </a:defRPr>
            </a:lvl3pPr>
            <a:lvl4pPr lvl="3" rtl="0">
              <a:buNone/>
              <a:defRPr>
                <a:solidFill>
                  <a:srgbClr val="D8C79F"/>
                </a:solidFill>
              </a:defRPr>
            </a:lvl4pPr>
            <a:lvl5pPr lvl="4" rtl="0">
              <a:buNone/>
              <a:defRPr>
                <a:solidFill>
                  <a:srgbClr val="D8C79F"/>
                </a:solidFill>
              </a:defRPr>
            </a:lvl5pPr>
            <a:lvl6pPr lvl="5" rtl="0">
              <a:buNone/>
              <a:defRPr>
                <a:solidFill>
                  <a:srgbClr val="D8C79F"/>
                </a:solidFill>
              </a:defRPr>
            </a:lvl6pPr>
            <a:lvl7pPr lvl="6" rtl="0">
              <a:buNone/>
              <a:defRPr>
                <a:solidFill>
                  <a:srgbClr val="D8C79F"/>
                </a:solidFill>
              </a:defRPr>
            </a:lvl7pPr>
            <a:lvl8pPr lvl="7" rtl="0">
              <a:buNone/>
              <a:defRPr>
                <a:solidFill>
                  <a:srgbClr val="D8C79F"/>
                </a:solidFill>
              </a:defRPr>
            </a:lvl8pPr>
            <a:lvl9pPr lvl="8" rtl="0">
              <a:buNone/>
              <a:defRPr>
                <a:solidFill>
                  <a:srgbClr val="D8C79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200" y="3665962"/>
            <a:ext cx="2781824" cy="9972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>
            <p:ph type="title"/>
          </p:nvPr>
        </p:nvSpPr>
        <p:spPr>
          <a:xfrm>
            <a:off x="4945675" y="1310600"/>
            <a:ext cx="3696900" cy="14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escrição de seção 1">
  <p:cSld name="SECTION_TITLE_AND_DESCRIPTION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solidFill>
            <a:srgbClr val="9A8D6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D8C79F"/>
                </a:solidFill>
              </a:defRPr>
            </a:lvl1pPr>
            <a:lvl2pPr lvl="1" rtl="0">
              <a:buNone/>
              <a:defRPr>
                <a:solidFill>
                  <a:srgbClr val="D8C79F"/>
                </a:solidFill>
              </a:defRPr>
            </a:lvl2pPr>
            <a:lvl3pPr lvl="2" rtl="0">
              <a:buNone/>
              <a:defRPr>
                <a:solidFill>
                  <a:srgbClr val="D8C79F"/>
                </a:solidFill>
              </a:defRPr>
            </a:lvl3pPr>
            <a:lvl4pPr lvl="3" rtl="0">
              <a:buNone/>
              <a:defRPr>
                <a:solidFill>
                  <a:srgbClr val="D8C79F"/>
                </a:solidFill>
              </a:defRPr>
            </a:lvl4pPr>
            <a:lvl5pPr lvl="4" rtl="0">
              <a:buNone/>
              <a:defRPr>
                <a:solidFill>
                  <a:srgbClr val="D8C79F"/>
                </a:solidFill>
              </a:defRPr>
            </a:lvl5pPr>
            <a:lvl6pPr lvl="5" rtl="0">
              <a:buNone/>
              <a:defRPr>
                <a:solidFill>
                  <a:srgbClr val="D8C79F"/>
                </a:solidFill>
              </a:defRPr>
            </a:lvl6pPr>
            <a:lvl7pPr lvl="6" rtl="0">
              <a:buNone/>
              <a:defRPr>
                <a:solidFill>
                  <a:srgbClr val="D8C79F"/>
                </a:solidFill>
              </a:defRPr>
            </a:lvl7pPr>
            <a:lvl8pPr lvl="7" rtl="0">
              <a:buNone/>
              <a:defRPr>
                <a:solidFill>
                  <a:srgbClr val="D8C79F"/>
                </a:solidFill>
              </a:defRPr>
            </a:lvl8pPr>
            <a:lvl9pPr lvl="8" rtl="0">
              <a:buNone/>
              <a:defRPr>
                <a:solidFill>
                  <a:srgbClr val="D8C79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05716" y="116050"/>
            <a:ext cx="3538275" cy="354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109" y="1085272"/>
            <a:ext cx="1129300" cy="112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5549" y="1213211"/>
            <a:ext cx="1129298" cy="87344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/>
          <p:nvPr/>
        </p:nvSpPr>
        <p:spPr>
          <a:xfrm>
            <a:off x="380520" y="218288"/>
            <a:ext cx="30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pt-B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Realização: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4909845" y="218288"/>
            <a:ext cx="30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pt-B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Apoiadores</a:t>
            </a:r>
            <a:r>
              <a:rPr lang="pt-B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1" name="Google Shape;41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6315" y="598125"/>
            <a:ext cx="1776100" cy="177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5959" y="2542814"/>
            <a:ext cx="841624" cy="9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67087" y="3665962"/>
            <a:ext cx="2781824" cy="99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32150" y="2545575"/>
            <a:ext cx="1776100" cy="946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945675" y="1310600"/>
            <a:ext cx="3696900" cy="14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Clique aqui para adicionar o título do trabalho.</a:t>
            </a:r>
            <a:endParaRPr/>
          </a:p>
        </p:txBody>
      </p:sp>
      <p:sp>
        <p:nvSpPr>
          <p:cNvPr id="54" name="Google Shape;54;p8"/>
          <p:cNvSpPr txBox="1"/>
          <p:nvPr>
            <p:ph idx="1" type="subTitle"/>
          </p:nvPr>
        </p:nvSpPr>
        <p:spPr>
          <a:xfrm>
            <a:off x="4766050" y="2938788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Clique aqui para adicionar o nome do autor.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242400" y="1849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2" type="title"/>
          </p:nvPr>
        </p:nvSpPr>
        <p:spPr>
          <a:xfrm>
            <a:off x="242400" y="10267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Clique aqui para inserir um texto.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242400" y="1849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0"/>
          <p:cNvSpPr txBox="1"/>
          <p:nvPr>
            <p:ph idx="2" type="title"/>
          </p:nvPr>
        </p:nvSpPr>
        <p:spPr>
          <a:xfrm>
            <a:off x="242400" y="1026775"/>
            <a:ext cx="8659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Clique aqui para inserir um texto.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265500" y="1298225"/>
            <a:ext cx="4045200" cy="182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1"/>
          <p:cNvSpPr txBox="1"/>
          <p:nvPr>
            <p:ph idx="1" type="subTitle"/>
          </p:nvPr>
        </p:nvSpPr>
        <p:spPr>
          <a:xfrm>
            <a:off x="265500" y="3267400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