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90" d="100"/>
          <a:sy n="90" d="100"/>
        </p:scale>
        <p:origin x="-1234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C72F4B-247C-43C5-B40A-FD23526D0ED9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A19C739-78E4-4FB6-AD86-2DCFCC79581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NRrCmVlrWNs/TY9tDGMwrdI/AAAAAAAAFp4/Tf3KIRM7mt0/s1600/desenho%2Bde%2Bcelular%2Bpara%2Bcolorir%2B%25C3%258DNTAR%2BCELULAR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12" b="93840" l="3833" r="89547">
                        <a14:foregroundMark x1="75610" y1="4517" x2="75610" y2="4517"/>
                        <a14:foregroundMark x1="40070" y1="22587" x2="40070" y2="22587"/>
                        <a14:foregroundMark x1="42857" y1="56674" x2="42857" y2="56674"/>
                        <a14:foregroundMark x1="51568" y1="49487" x2="51568" y2="49487"/>
                        <a14:foregroundMark x1="54355" y1="50924" x2="54355" y2="50924"/>
                        <a14:foregroundMark x1="59582" y1="48871" x2="59582" y2="48871"/>
                        <a14:foregroundMark x1="66899" y1="49692" x2="66899" y2="49692"/>
                        <a14:foregroundMark x1="72474" y1="50513" x2="72474" y2="50513"/>
                        <a14:foregroundMark x1="68641" y1="52977" x2="68641" y2="52977"/>
                        <a14:foregroundMark x1="65854" y1="58727" x2="65854" y2="58727"/>
                        <a14:foregroundMark x1="60976" y1="64066" x2="60976" y2="64066"/>
                        <a14:foregroundMark x1="54355" y1="63244" x2="54355" y2="63244"/>
                        <a14:foregroundMark x1="45993" y1="57700" x2="22300" y2="83984"/>
                        <a14:foregroundMark x1="3833" y1="85421" x2="46341" y2="93840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453">
            <a:off x="4988766" y="1250723"/>
            <a:ext cx="273367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1723165"/>
            <a:ext cx="5723468" cy="1828090"/>
          </a:xfrm>
        </p:spPr>
        <p:txBody>
          <a:bodyPr/>
          <a:lstStyle/>
          <a:p>
            <a:r>
              <a:rPr lang="pt-BR" dirty="0" smtClean="0"/>
              <a:t>PRODUÇÃO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551255"/>
            <a:ext cx="5712179" cy="1524000"/>
          </a:xfrm>
        </p:spPr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[ como executar seu filme ]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043608" y="5013176"/>
            <a:ext cx="5712179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600" b="1" dirty="0" smtClean="0">
                <a:solidFill>
                  <a:schemeClr val="accent2"/>
                </a:solidFill>
              </a:rPr>
              <a:t>Kelly Demo </a:t>
            </a:r>
            <a:r>
              <a:rPr lang="pt-BR" sz="1600" b="1" dirty="0" err="1" smtClean="0">
                <a:solidFill>
                  <a:schemeClr val="accent2"/>
                </a:solidFill>
              </a:rPr>
              <a:t>Christ</a:t>
            </a:r>
            <a:endParaRPr lang="pt-BR" sz="1600" b="1" dirty="0" smtClean="0">
              <a:solidFill>
                <a:schemeClr val="accent2"/>
              </a:solidFill>
            </a:endParaRPr>
          </a:p>
          <a:p>
            <a:pPr algn="l"/>
            <a:r>
              <a:rPr lang="pt-BR" sz="1600" b="1" dirty="0" smtClean="0">
                <a:solidFill>
                  <a:schemeClr val="accent2"/>
                </a:solidFill>
              </a:rPr>
              <a:t>Cinema e Audiovisual - UFPEL</a:t>
            </a:r>
            <a:endParaRPr lang="pt-BR" sz="1600" b="1" dirty="0">
              <a:solidFill>
                <a:schemeClr val="accent2"/>
              </a:solidFill>
            </a:endParaRP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5469" y="1844824"/>
            <a:ext cx="1504228" cy="743962"/>
          </a:xfrm>
          <a:prstGeom prst="rect">
            <a:avLst/>
          </a:prstGeom>
          <a:noFill/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1622" y="1902320"/>
            <a:ext cx="683716" cy="683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1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687" y="882862"/>
            <a:ext cx="3063240" cy="256608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* Produtor executivo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* Diretor de produção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* Platô (produtor)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28702"/>
          <a:stretch>
            <a:fillRect/>
          </a:stretch>
        </p:blipFill>
        <p:spPr/>
      </p:pic>
      <p:cxnSp>
        <p:nvCxnSpPr>
          <p:cNvPr id="7" name="Conector de seta reta 6"/>
          <p:cNvCxnSpPr/>
          <p:nvPr/>
        </p:nvCxnSpPr>
        <p:spPr>
          <a:xfrm>
            <a:off x="2747932" y="3068960"/>
            <a:ext cx="0" cy="699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175846" y="3861048"/>
            <a:ext cx="3063240" cy="2386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Viabilizam a produção </a:t>
            </a:r>
            <a:r>
              <a:rPr lang="pt-BR" i="1" dirty="0" smtClean="0"/>
              <a:t>(adaptações)</a:t>
            </a:r>
          </a:p>
          <a:p>
            <a:r>
              <a:rPr lang="pt-BR" dirty="0" smtClean="0"/>
              <a:t>_________________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Organizam tudo para a direção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9705"/>
            <a:ext cx="722650" cy="357409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936" y="138648"/>
            <a:ext cx="328466" cy="328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83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PRODUTOR EXECUTIVO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Viabiliza as ideias dos diretores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Decupagem técnica (onde ficam listados todos os gastos de um filme)</a:t>
            </a:r>
          </a:p>
          <a:p>
            <a:pPr>
              <a:lnSpc>
                <a:spcPct val="150000"/>
              </a:lnSpc>
            </a:pPr>
            <a:r>
              <a:rPr lang="pt-BR" dirty="0"/>
              <a:t>Autorizações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Como conseguir dinheiro? Como conseguir o que seu filme precisa?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http://www3.gazetaonline.com.br/_midias/jpg/2013/11/23/221440_voce_gostaria_de_ganhar_muito_dinheiro_sao_paulo_sp_1g-10955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666">
            <a:off x="6072548" y="3038318"/>
            <a:ext cx="2565921" cy="19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9705"/>
            <a:ext cx="722650" cy="357409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138648"/>
            <a:ext cx="328466" cy="328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1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20826" r="56829" b="9854"/>
          <a:stretch/>
        </p:blipFill>
        <p:spPr bwMode="auto">
          <a:xfrm>
            <a:off x="971600" y="664974"/>
            <a:ext cx="5184576" cy="553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156176" y="664976"/>
            <a:ext cx="2232249" cy="5644344"/>
          </a:xfrm>
        </p:spPr>
        <p:txBody>
          <a:bodyPr>
            <a:normAutofit/>
          </a:bodyPr>
          <a:lstStyle/>
          <a:p>
            <a:r>
              <a:rPr lang="pt-BR" sz="3100" dirty="0" smtClean="0">
                <a:solidFill>
                  <a:schemeClr val="accent2"/>
                </a:solidFill>
              </a:rPr>
              <a:t>Folha de</a:t>
            </a:r>
            <a:br>
              <a:rPr lang="pt-BR" sz="3100" dirty="0" smtClean="0">
                <a:solidFill>
                  <a:schemeClr val="accent2"/>
                </a:solidFill>
              </a:rPr>
            </a:br>
            <a:r>
              <a:rPr lang="pt-BR" sz="3100" dirty="0" smtClean="0">
                <a:solidFill>
                  <a:schemeClr val="accent2"/>
                </a:solidFill>
              </a:rPr>
              <a:t>decupagem</a:t>
            </a:r>
            <a:r>
              <a:rPr lang="pt-BR" dirty="0" smtClean="0">
                <a:solidFill>
                  <a:schemeClr val="accent2"/>
                </a:solidFill>
              </a:rPr>
              <a:t/>
            </a:r>
            <a:br>
              <a:rPr lang="pt-BR" dirty="0" smtClean="0">
                <a:solidFill>
                  <a:schemeClr val="accent2"/>
                </a:solidFill>
              </a:rPr>
            </a:br>
            <a:endParaRPr lang="pt-BR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263"/>
            <a:ext cx="722650" cy="357409"/>
          </a:xfrm>
          <a:prstGeom prst="rect">
            <a:avLst/>
          </a:prstGeom>
          <a:noFill/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936" y="148206"/>
            <a:ext cx="328466" cy="328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76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DIRETOR DE PRODUÇÃO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Organização do plano de filmagem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Confirmar com equipe, atores, ver a previsão do tempo (quando necessário)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Ordem do dia (junto com o diretor)</a:t>
            </a:r>
            <a:endParaRPr lang="pt-BR" dirty="0"/>
          </a:p>
        </p:txBody>
      </p:sp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9705"/>
            <a:ext cx="722650" cy="357409"/>
          </a:xfrm>
          <a:prstGeom prst="rect">
            <a:avLst/>
          </a:prstGeom>
          <a:noFill/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138648"/>
            <a:ext cx="328466" cy="328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5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20162" r="36379" b="15062"/>
          <a:stretch/>
        </p:blipFill>
        <p:spPr bwMode="auto">
          <a:xfrm>
            <a:off x="975657" y="980728"/>
            <a:ext cx="722040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9705"/>
            <a:ext cx="722650" cy="357409"/>
          </a:xfrm>
          <a:prstGeom prst="rect">
            <a:avLst/>
          </a:prstGeom>
          <a:noFill/>
        </p:spPr>
      </p:pic>
      <p:pic>
        <p:nvPicPr>
          <p:cNvPr id="4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936" y="138648"/>
            <a:ext cx="328466" cy="328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9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PLATÔ / PRODUTOR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Assume o set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Responsável </a:t>
            </a:r>
            <a:r>
              <a:rPr lang="pt-BR" dirty="0"/>
              <a:t>pelo “local”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Manter o set em ordem, cuidar do tempo para cada função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Conforto dos atores (comida, infraestrutura)</a:t>
            </a:r>
          </a:p>
        </p:txBody>
      </p:sp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9705"/>
            <a:ext cx="722650" cy="357409"/>
          </a:xfrm>
          <a:prstGeom prst="rect">
            <a:avLst/>
          </a:prstGeom>
          <a:noFill/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138648"/>
            <a:ext cx="328466" cy="328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8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reative-mapping.com/wp-content/uploads/2014/08/Christine-Hartland-Nitrate-at-pinewood-studios-1024x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2910"/>
            <a:ext cx="7632848" cy="53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9705"/>
            <a:ext cx="722650" cy="357409"/>
          </a:xfrm>
          <a:prstGeom prst="rect">
            <a:avLst/>
          </a:prstGeom>
          <a:noFill/>
        </p:spPr>
      </p:pic>
      <p:pic>
        <p:nvPicPr>
          <p:cNvPr id="4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936" y="138648"/>
            <a:ext cx="328466" cy="328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6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75</TotalTime>
  <Words>123</Words>
  <Application>Microsoft Office PowerPoint</Application>
  <PresentationFormat>Apresentação na tela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Pino</vt:lpstr>
      <vt:lpstr>PRODUÇÃO</vt:lpstr>
      <vt:lpstr>* Produtor executivo  * Diretor de produção  * Platô (produtor)  </vt:lpstr>
      <vt:lpstr>PRODUTOR EXECUTIVO</vt:lpstr>
      <vt:lpstr>Folha de decupagem </vt:lpstr>
      <vt:lpstr>DIRETOR DE PRODUÇÃO</vt:lpstr>
      <vt:lpstr>Apresentação do PowerPoint</vt:lpstr>
      <vt:lpstr>PLATÔ / PRODUTOR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PRODUÇÃO</dc:title>
  <dc:creator>Kelly</dc:creator>
  <cp:lastModifiedBy>Windows</cp:lastModifiedBy>
  <cp:revision>12</cp:revision>
  <dcterms:created xsi:type="dcterms:W3CDTF">2015-05-05T13:00:59Z</dcterms:created>
  <dcterms:modified xsi:type="dcterms:W3CDTF">2018-05-09T17:11:35Z</dcterms:modified>
</cp:coreProperties>
</file>