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8" d="100"/>
          <a:sy n="98" d="100"/>
        </p:scale>
        <p:origin x="-2004" y="-8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90385556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rot="10800000" flipH="1">
            <a:off x="0" y="3093234"/>
            <a:ext cx="8458200" cy="7124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2"/>
              </a:buClr>
              <a:buNone/>
              <a:defRPr b="1">
                <a:solidFill>
                  <a:schemeClr val="lt2"/>
                </a:solidFill>
              </a:defRPr>
            </a:lvl1pPr>
            <a:lvl2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2pPr>
            <a:lvl3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3pPr>
            <a:lvl4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4pPr>
            <a:lvl5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5pPr>
            <a:lvl6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6pPr>
            <a:lvl7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7pPr>
            <a:lvl8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8pPr>
            <a:lvl9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656667" y="1461908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0" y="4406309"/>
            <a:ext cx="8686800" cy="5195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 b="1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defRPr sz="3000">
                <a:solidFill>
                  <a:schemeClr val="dk2"/>
                </a:solidFill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 dirty="0"/>
              <a:t>Roteiro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 dirty="0"/>
              <a:t>como criar</a:t>
            </a:r>
          </a:p>
        </p:txBody>
      </p:sp>
      <p:sp>
        <p:nvSpPr>
          <p:cNvPr id="4" name="Shape 36"/>
          <p:cNvSpPr txBox="1">
            <a:spLocks noGrp="1"/>
          </p:cNvSpPr>
          <p:nvPr/>
        </p:nvSpPr>
        <p:spPr>
          <a:xfrm>
            <a:off x="35496" y="3034"/>
            <a:ext cx="7772400" cy="712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Projeto de extensão Oficina de Vídeo - UFPEL</a:t>
            </a:r>
          </a:p>
        </p:txBody>
      </p:sp>
      <p:pic>
        <p:nvPicPr>
          <p:cNvPr id="5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4581726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29657" y="4643457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/>
              <a:t>Roteiro x História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r>
              <a:rPr lang="pt-BR" dirty="0"/>
              <a:t>A </a:t>
            </a:r>
            <a:r>
              <a:rPr lang="pt-BR" dirty="0" smtClean="0"/>
              <a:t>importância </a:t>
            </a:r>
            <a:r>
              <a:rPr lang="pt-BR" dirty="0"/>
              <a:t>de pensar </a:t>
            </a:r>
            <a:r>
              <a:rPr lang="pt-BR" dirty="0" smtClean="0"/>
              <a:t>visualmente.</a:t>
            </a:r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4581726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29657" y="4643457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/>
              <a:t>Organização do Roteiro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pt-BR"/>
              <a:t>. Cena -  local / interna-externa / dia-noite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r>
              <a:rPr lang="pt-BR"/>
              <a:t>. Descrição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r>
              <a:rPr lang="pt-BR"/>
              <a:t>. Diálogos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4581726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29657" y="4643457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/>
              <a:t>Função do Roteirista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-"/>
            </a:pPr>
            <a:r>
              <a:rPr lang="pt-BR"/>
              <a:t>O que vai acontecer em cada cena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-"/>
            </a:pPr>
            <a:r>
              <a:rPr lang="pt-BR"/>
              <a:t>O que vai ser visto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-"/>
            </a:pPr>
            <a:r>
              <a:rPr lang="pt-BR"/>
              <a:t>Descrição visual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4581726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29657" y="4643457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/>
              <a:t>Construção do Roteiro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pt-BR"/>
              <a:t>. Storyline (história em linha)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r>
              <a:rPr lang="pt-BR"/>
              <a:t>. Argumento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r>
              <a:rPr lang="pt-BR"/>
              <a:t>. Escaleta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4581726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29657" y="4643457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 dirty="0"/>
              <a:t>História em Linhas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r>
              <a:rPr lang="pt-BR"/>
              <a:t>Contar a história do roteiro resumidamente em no máximo 3 linhas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4581726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29657" y="4643457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/>
              <a:t>Argumento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r>
              <a:rPr lang="pt-BR" sz="2800" dirty="0" smtClean="0"/>
              <a:t>O </a:t>
            </a:r>
            <a:r>
              <a:rPr lang="pt-BR" sz="2800" dirty="0"/>
              <a:t>que vai acontecer no seu filme?</a:t>
            </a:r>
          </a:p>
          <a:p>
            <a:pPr rtl="0">
              <a:spcBef>
                <a:spcPts val="0"/>
              </a:spcBef>
              <a:buNone/>
            </a:pPr>
            <a:r>
              <a:rPr lang="pt-BR" sz="2800" dirty="0" smtClean="0"/>
              <a:t>contar </a:t>
            </a:r>
            <a:r>
              <a:rPr lang="pt-BR" sz="2800" dirty="0"/>
              <a:t>a história</a:t>
            </a:r>
          </a:p>
          <a:p>
            <a:pPr>
              <a:spcBef>
                <a:spcPts val="0"/>
              </a:spcBef>
              <a:buNone/>
            </a:pPr>
            <a:endParaRPr lang="pt-BR" sz="2800" dirty="0" smtClean="0"/>
          </a:p>
          <a:p>
            <a:pPr>
              <a:spcBef>
                <a:spcPts val="0"/>
              </a:spcBef>
              <a:buNone/>
            </a:pPr>
            <a:r>
              <a:rPr lang="pt-BR" sz="2800" dirty="0" smtClean="0"/>
              <a:t>Desenvolver </a:t>
            </a:r>
            <a:r>
              <a:rPr lang="pt-BR" sz="2800" dirty="0"/>
              <a:t>o que vai acontecer na história de maneira geral, com início, meio e fim.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4581726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29657" y="4643457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/>
              <a:t>Escaleta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r>
              <a:rPr lang="pt-BR" dirty="0" err="1" smtClean="0"/>
              <a:t>Ideias</a:t>
            </a:r>
            <a:r>
              <a:rPr lang="pt-BR" dirty="0" smtClean="0"/>
              <a:t> </a:t>
            </a:r>
            <a:r>
              <a:rPr lang="pt-BR" dirty="0"/>
              <a:t>do argumento, já divididas em cenas (dividido por locação).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r>
              <a:rPr lang="pt-BR" dirty="0" smtClean="0"/>
              <a:t>A</a:t>
            </a:r>
            <a:r>
              <a:rPr lang="pt-BR" dirty="0" smtClean="0"/>
              <a:t>inda </a:t>
            </a:r>
            <a:r>
              <a:rPr lang="pt-BR" dirty="0"/>
              <a:t>não </a:t>
            </a:r>
            <a:r>
              <a:rPr lang="pt-BR" dirty="0" smtClean="0"/>
              <a:t>contem</a:t>
            </a:r>
            <a:r>
              <a:rPr lang="pt-BR" dirty="0" smtClean="0"/>
              <a:t> falas.</a:t>
            </a:r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4581726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29657" y="4643457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Roteiro</a:t>
            </a:r>
            <a:endParaRPr lang="pt-P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034" y="1928809"/>
            <a:ext cx="8229600" cy="3000396"/>
          </a:xfrm>
        </p:spPr>
        <p:txBody>
          <a:bodyPr/>
          <a:lstStyle/>
          <a:p>
            <a:r>
              <a:rPr lang="pt-BR" dirty="0"/>
              <a:t>Descrição mais visual do que literária do que vai </a:t>
            </a:r>
            <a:r>
              <a:rPr lang="pt-BR" dirty="0" smtClean="0"/>
              <a:t>acontecer.</a:t>
            </a:r>
            <a:endParaRPr lang="pt-BR" dirty="0"/>
          </a:p>
          <a:p>
            <a:endParaRPr lang="pt-PT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4581726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29657" y="4643457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62456095"/>
      </p:ext>
    </p:extLst>
  </p:cSld>
  <p:clrMapOvr>
    <a:masterClrMapping/>
  </p:clrMapOvr>
</p:sld>
</file>

<file path=ppt/theme/theme1.xml><?xml version="1.0" encoding="utf-8"?>
<a:theme xmlns:a="http://schemas.openxmlformats.org/drawingml/2006/main" name="modern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141</Words>
  <Application>Microsoft Office PowerPoint</Application>
  <PresentationFormat>Apresentação na tela (16:9)</PresentationFormat>
  <Paragraphs>42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modern</vt:lpstr>
      <vt:lpstr>Roteiro</vt:lpstr>
      <vt:lpstr>Roteiro x História</vt:lpstr>
      <vt:lpstr>Organização do Roteiro</vt:lpstr>
      <vt:lpstr>Função do Roteirista</vt:lpstr>
      <vt:lpstr>Construção do Roteiro</vt:lpstr>
      <vt:lpstr>História em Linhas</vt:lpstr>
      <vt:lpstr>Argumento</vt:lpstr>
      <vt:lpstr>Escaleta</vt:lpstr>
      <vt:lpstr>Roteiro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Roteiro</dc:title>
  <dc:creator>Kelly</dc:creator>
  <cp:lastModifiedBy>Cinema UFPel</cp:lastModifiedBy>
  <cp:revision>5</cp:revision>
  <dcterms:modified xsi:type="dcterms:W3CDTF">2018-05-08T13:43:11Z</dcterms:modified>
</cp:coreProperties>
</file>