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6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5" autoAdjust="0"/>
  </p:normalViewPr>
  <p:slideViewPr>
    <p:cSldViewPr>
      <p:cViewPr>
        <p:scale>
          <a:sx n="80" d="100"/>
          <a:sy n="80" d="100"/>
        </p:scale>
        <p:origin x="-152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E82784B-BFA3-45C9-A007-1E725CBFB501}" type="datetimeFigureOut">
              <a:rPr lang="pt-BR" smtClean="0"/>
              <a:pPr/>
              <a:t>09/05/2018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66C6590-F815-4167-A3A9-5723388BCFD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102" y="1719263"/>
            <a:ext cx="3307196" cy="4406900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Trabalho do Diretor</a:t>
            </a:r>
            <a:endParaRPr lang="pt-BR" dirty="0"/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77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52936"/>
            <a:ext cx="4834112" cy="27191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20" y="1556792"/>
            <a:ext cx="3429000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0648"/>
            <a:ext cx="4698268" cy="2181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5873786" y="4739933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Frisar detalhes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29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3" y="548680"/>
            <a:ext cx="7812360" cy="2734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729583"/>
            <a:ext cx="2905125" cy="157162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00991"/>
            <a:ext cx="2520320" cy="17722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372200" y="5008820"/>
            <a:ext cx="2425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Diálogos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10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20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Começa imediatamente após o roteiro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Vai além do trabalho com os atores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Define a “cara” do filme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Comanda o trabalho do restante da equipe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4000" dirty="0" smtClean="0"/>
              <a:t>O Trabalho do Diretor</a:t>
            </a:r>
            <a:endParaRPr lang="pt-BR" sz="4000" dirty="0"/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2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39752" y="170080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o</a:t>
            </a:r>
            <a:r>
              <a:rPr lang="pt-BR" sz="2400" dirty="0" smtClean="0"/>
              <a:t>u seja...</a:t>
            </a: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75856" y="2060848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é o </a:t>
            </a:r>
            <a:r>
              <a:rPr lang="pt-BR" sz="3200" b="1" dirty="0" smtClean="0">
                <a:solidFill>
                  <a:schemeClr val="bg1"/>
                </a:solidFill>
              </a:rPr>
              <a:t>líder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029" y="2852936"/>
            <a:ext cx="3415943" cy="2732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6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792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Adaptações e soluções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Ensaios e testes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Listagem de equipamentos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Roteiro de controle</a:t>
            </a:r>
          </a:p>
          <a:p>
            <a:pPr>
              <a:buFont typeface="Arial" pitchFamily="34" charset="0"/>
              <a:buChar char="•"/>
            </a:pPr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Tempo de “ação” e “corta</a:t>
            </a:r>
            <a:r>
              <a:rPr lang="pt-BR" dirty="0" smtClean="0"/>
              <a:t>”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Dicas para direção</a:t>
            </a:r>
            <a:endParaRPr lang="pt-BR" dirty="0"/>
          </a:p>
        </p:txBody>
      </p:sp>
      <p:pic>
        <p:nvPicPr>
          <p:cNvPr id="4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5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7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r</a:t>
            </a:r>
            <a:r>
              <a:rPr lang="pt-BR" dirty="0" smtClean="0"/>
              <a:t>ecortes das imagens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50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3" y="703161"/>
            <a:ext cx="3505374" cy="234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224136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5" y="3573016"/>
            <a:ext cx="3724069" cy="2327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5044335" y="473678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</a:rPr>
              <a:t>Ambientar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808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82973"/>
            <a:ext cx="4259384" cy="2662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43" y="1196752"/>
            <a:ext cx="438912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356992"/>
            <a:ext cx="4105426" cy="26843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1403648" y="4792168"/>
            <a:ext cx="1741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Narrar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810" y="6021286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39608" y="6042209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09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4095750" cy="2371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715" y="1644281"/>
            <a:ext cx="4139951" cy="2328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472204"/>
            <a:ext cx="3477117" cy="2086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CaixaDeTexto 4"/>
          <p:cNvSpPr txBox="1"/>
          <p:nvPr/>
        </p:nvSpPr>
        <p:spPr>
          <a:xfrm>
            <a:off x="4932040" y="4725144"/>
            <a:ext cx="3482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Retratar emoções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cinema UFPel\Desktop\power points produção de vídeo estudantil\cropped-produçãovideo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6021288"/>
            <a:ext cx="1044838" cy="516757"/>
          </a:xfrm>
          <a:prstGeom prst="rect">
            <a:avLst/>
          </a:prstGeom>
          <a:noFill/>
        </p:spPr>
      </p:pic>
      <p:pic>
        <p:nvPicPr>
          <p:cNvPr id="7" name="Picture 3" descr="C:\Users\cinema UFPel\Desktop\power points produção de vídeo estudantil\200px-UFPEL-ESCUDO-2013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45086" y="6042211"/>
            <a:ext cx="474909" cy="4749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50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Pino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152</TotalTime>
  <Words>76</Words>
  <Application>Microsoft Office PowerPoint</Application>
  <PresentationFormat>Apresentação na tela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Grade</vt:lpstr>
      <vt:lpstr>O Trabalho do Diretor</vt:lpstr>
      <vt:lpstr>Direção</vt:lpstr>
      <vt:lpstr>O Trabalho do Diretor</vt:lpstr>
      <vt:lpstr>Apresentação do PowerPoint</vt:lpstr>
      <vt:lpstr>Dicas para direção</vt:lpstr>
      <vt:lpstr>PLANOS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Direção</dc:title>
  <dc:creator>Jefrey</dc:creator>
  <cp:lastModifiedBy>Windows</cp:lastModifiedBy>
  <cp:revision>10</cp:revision>
  <dcterms:created xsi:type="dcterms:W3CDTF">2013-07-10T07:56:55Z</dcterms:created>
  <dcterms:modified xsi:type="dcterms:W3CDTF">2018-05-09T17:19:45Z</dcterms:modified>
</cp:coreProperties>
</file>