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EE7924-AB4B-41A1-A9D1-93BFAEC48E9A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829987-3C6C-488A-84D6-CA622E016A7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6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1508470"/>
            <a:ext cx="7125113" cy="5849620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Universidade Federal de Pelotas</a:t>
            </a:r>
            <a:b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– Curso de Cinema</a:t>
            </a:r>
            <a:b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Secretaria Municipal de Educação e Desporto</a:t>
            </a: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Giovana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Jankhe</a:t>
            </a:r>
            <a:r>
              <a:rPr lang="pt-BR" b="1" dirty="0">
                <a:solidFill>
                  <a:schemeClr val="bg1"/>
                </a:solidFill>
                <a:latin typeface="Copperplate Gothic Bold" pitchFamily="34" charset="0"/>
              </a:rPr>
              <a:t/>
            </a:r>
            <a:br>
              <a:rPr lang="pt-BR" b="1" dirty="0">
                <a:solidFill>
                  <a:schemeClr val="bg1"/>
                </a:solidFill>
                <a:latin typeface="Copperplate Gothic Bold" pitchFamily="34" charset="0"/>
              </a:rPr>
            </a:br>
            <a:endParaRPr lang="pt-BR" b="1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pic>
        <p:nvPicPr>
          <p:cNvPr id="102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143380"/>
            <a:ext cx="3067017" cy="1516889"/>
          </a:xfrm>
          <a:prstGeom prst="rect">
            <a:avLst/>
          </a:prstGeom>
          <a:noFill/>
        </p:spPr>
      </p:pic>
      <p:pic>
        <p:nvPicPr>
          <p:cNvPr id="102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08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63359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435" y="716798"/>
            <a:ext cx="246856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935" y="655924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080" y="2407486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877" y="2569411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72" y="2569411"/>
            <a:ext cx="1762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427" y="2544630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905" y="4739880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005" y="4006928"/>
            <a:ext cx="1866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10" y="655924"/>
            <a:ext cx="1562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1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127" y="4325169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97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1224998"/>
            <a:ext cx="7125113" cy="5561588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Agora é só começar!</a:t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Bom filme!</a:t>
            </a:r>
            <a: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sz="3600" b="1" dirty="0">
                <a:solidFill>
                  <a:srgbClr val="FF0000"/>
                </a:solidFill>
                <a:latin typeface="Arial Black" pitchFamily="34" charset="0"/>
              </a:rPr>
            </a:br>
            <a:endParaRPr lang="pt-BR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31912"/>
            <a:ext cx="32403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826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117180" cy="147002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pperplate Gothic Bold" pitchFamily="34" charset="0"/>
              </a:rPr>
              <a:t>COMO FAZER UM ROTEIRO?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14620"/>
            <a:ext cx="2002045" cy="268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790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214422"/>
            <a:ext cx="7125113" cy="491351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O roteiro tem de ter:</a:t>
            </a:r>
            <a:b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 NARRATIVA</a:t>
            </a: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 PERSONAGENS</a:t>
            </a: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40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- FALAS</a:t>
            </a:r>
            <a:endParaRPr lang="pt-BR" sz="40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88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154568"/>
            <a:ext cx="7125113" cy="541757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A NARRATIVA: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COMEÇO </a:t>
            </a: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APRESENTAÇÃO DA SITUAÇÃO</a:t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PROBLEMA –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CONFLITO</a:t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TODOS OS “ROLOS” COM O PROBLEMA</a:t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NOVA SITUAÇÃO -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FINAL</a:t>
            </a:r>
          </a:p>
        </p:txBody>
      </p:sp>
      <p:pic>
        <p:nvPicPr>
          <p:cNvPr id="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216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125113" cy="5112568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PERSONAGENS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</a:t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PROTAGONISTAS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-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MOCINHO E MOCINHA</a:t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COADJUVANTES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-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OS AMIGOS, QUEM AJUDA A HISTÓRIA A ACONTECER</a:t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24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ANTAGONISTAS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-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VILÕES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571612"/>
            <a:ext cx="2071702" cy="154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804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2714620"/>
            <a:ext cx="7125113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O ROTEIRO É SEPARADO EM CENAS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.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ASSIM Ó:</a:t>
            </a:r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 Black" pitchFamily="34" charset="0"/>
              </a:rPr>
            </a:b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214686"/>
            <a:ext cx="1714512" cy="220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989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656344"/>
            <a:ext cx="7125113" cy="5201548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CENA I</a:t>
            </a: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LOCAL) Quarto da Carol </a:t>
            </a: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(AÇÃO) Carol</a:t>
            </a: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deitada na cama, cola figurinhas em um álbum a mãe entra no quarto.</a:t>
            </a:r>
            <a:b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(FALAS) </a:t>
            </a:r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Mãe</a:t>
            </a:r>
            <a:r>
              <a:rPr lang="pt-BR" sz="32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Carol você ainda está 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assim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vai termina de se arrumar...</a:t>
            </a:r>
            <a:b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3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547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959638"/>
            <a:ext cx="7125113" cy="511256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CENA IX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ua  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Carol está sentada na calçada, passa uma senhora.</a:t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CAROL: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Ei, moça...</a:t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SENHORA: 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Moça, eu?!?</a:t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CAROL: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Sabe me dizer o nome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dessa 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rua?</a:t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SENHORA: 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Ah, essa rua não tem nome, não. O povo chama Rua do Pé de Moleque por causa do calçamento. </a:t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95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442" y="1297006"/>
            <a:ext cx="7125113" cy="54895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PRESTA ATENÇÃO!</a:t>
            </a:r>
            <a:br>
              <a:rPr lang="pt-BR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pt-BR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Não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existe roteiro sem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um </a:t>
            </a:r>
            <a:r>
              <a:rPr lang="pt-BR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problema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.</a:t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Não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coloca no roteiro coisas que não dê para filmar, como caracterizações.</a:t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600" dirty="0" err="1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Ex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: Carol andava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assustada</a:t>
            </a:r>
            <a:r>
              <a:rPr lang="pt-BR" sz="36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pela rua...</a:t>
            </a:r>
            <a:r>
              <a:rPr lang="pt-BR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pt-BR" dirty="0">
                <a:latin typeface="Arial Black" pitchFamily="34" charset="0"/>
              </a:rPr>
              <a:t/>
            </a:r>
            <a:br>
              <a:rPr lang="pt-BR" dirty="0">
                <a:latin typeface="Arial Black" pitchFamily="34" charset="0"/>
              </a:rPr>
            </a:br>
            <a:endParaRPr lang="pt-BR" dirty="0">
              <a:latin typeface="Arial Black" pitchFamily="34" charset="0"/>
            </a:endParaRPr>
          </a:p>
        </p:txBody>
      </p:sp>
      <p:pic>
        <p:nvPicPr>
          <p:cNvPr id="3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6072206"/>
            <a:ext cx="1352537" cy="668939"/>
          </a:xfrm>
          <a:prstGeom prst="rect">
            <a:avLst/>
          </a:prstGeom>
          <a:noFill/>
        </p:spPr>
      </p:pic>
      <p:pic>
        <p:nvPicPr>
          <p:cNvPr id="4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215082"/>
            <a:ext cx="441053" cy="441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244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</TotalTime>
  <Words>41</Words>
  <Application>Microsoft Office PowerPoint</Application>
  <PresentationFormat>Apresentação na tela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Mediano</vt:lpstr>
      <vt:lpstr>Universidade Federal de Pelotas  – Curso de Cinema Secretaria Municipal de Educação e Desporto      Giovana Jankhe </vt:lpstr>
      <vt:lpstr>COMO FAZER UM ROTEIRO?</vt:lpstr>
      <vt:lpstr>O roteiro tem de ter:  - NARRATIVA - PERSONAGENS - FALAS</vt:lpstr>
      <vt:lpstr>A NARRATIVA:    COMEÇO – APRESENTAÇÃO DA SITUAÇÃO  PROBLEMA – CONFLITO  TODOS OS “ROLOS” COM O PROBLEMA  NOVA SITUAÇÃO - FINAL</vt:lpstr>
      <vt:lpstr>PERSONAGENS:       PROTAGONISTAS - MOCINHO E MOCINHA  COADJUVANTES - OS AMIGOS, QUEM AJUDA A HISTÓRIA A ACONTECER  ANTAGONISTAS - VILÕES</vt:lpstr>
      <vt:lpstr>   O ROTEIRO É SEPARADO EM CENAS.       ASSIM Ó:  </vt:lpstr>
      <vt:lpstr>CENA I: (LOCAL) Quarto da Carol   (AÇÃO) Carol, deitada na cama, cola figurinhas em um álbum a mãe entra no quarto.           (FALAS) Mãe: Carol você ainda está assim! vai termina de se arrumar...  </vt:lpstr>
      <vt:lpstr>CENA IX: Rua    Carol está sentada na calçada, passa uma senhora.                     CAROL: Ei, moça...                    SENHORA: Moça, eu?!?                    CAROL: Sabe me dizer o nome  dessa rua?                    SENHORA: Ah, essa rua não tem nome, não. O povo chama Rua do Pé de Moleque por causa do calçamento.  </vt:lpstr>
      <vt:lpstr>PRESTA ATENÇÃO!  Não existe roteiro sem um problema.  Não coloca no roteiro coisas que não dê para filmar, como caracterizações.  Ex: Carol andava assustada pela rua...  </vt:lpstr>
      <vt:lpstr>Slide 10</vt:lpstr>
      <vt:lpstr>Agora é só começar!  Bom filme!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FAZER UM ROTEIRO?</dc:title>
  <dc:creator>Giovana</dc:creator>
  <cp:lastModifiedBy>cinema UFPel</cp:lastModifiedBy>
  <cp:revision>10</cp:revision>
  <dcterms:created xsi:type="dcterms:W3CDTF">2013-07-09T23:30:01Z</dcterms:created>
  <dcterms:modified xsi:type="dcterms:W3CDTF">2018-05-07T19:31:09Z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