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5" r:id="rId22"/>
    <p:sldId id="286" r:id="rId23"/>
    <p:sldId id="288" r:id="rId24"/>
    <p:sldId id="289" r:id="rId25"/>
    <p:sldId id="287" r:id="rId26"/>
    <p:sldId id="290" r:id="rId27"/>
    <p:sldId id="291" r:id="rId28"/>
    <p:sldId id="292" r:id="rId29"/>
    <p:sldId id="298" r:id="rId30"/>
    <p:sldId id="293" r:id="rId31"/>
    <p:sldId id="294" r:id="rId32"/>
    <p:sldId id="295" r:id="rId33"/>
    <p:sldId id="297" r:id="rId34"/>
    <p:sldId id="296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37428A-6E11-49F7-8212-05A66A472D74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9E68BB-C5A0-4A82-B961-DA2A6BB6AB4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Curta BV </a:t>
            </a:r>
            <a:br>
              <a:rPr lang="pt-BR" dirty="0"/>
            </a:br>
            <a:r>
              <a:rPr lang="pt-BR" dirty="0"/>
              <a:t>Cena a Cena  - </a:t>
            </a:r>
            <a:r>
              <a:rPr lang="pt-BR" dirty="0" err="1"/>
              <a:t>Decupado</a:t>
            </a:r>
            <a:r>
              <a:rPr lang="pt-BR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/>
              <a:t>Dr. Josias Pereira – </a:t>
            </a:r>
            <a:r>
              <a:rPr lang="pt-BR" dirty="0" err="1"/>
              <a:t>UFPel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F:\UFPEL\Projeto Extensão\curta Bv locação\3.1 - locação  portao plano geral 2 alunos assutam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142853"/>
            <a:ext cx="10715700" cy="6027583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F:\UFPEL\Projeto Extensão\curta Bv locação\3.2 - Locação portao plano geral 2 susto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136013"/>
            <a:ext cx="10719919" cy="6029955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F:\UFPEL\Projeto Extensão\curta Bv locação\4 insert cemite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142852"/>
            <a:ext cx="10715329" cy="6027372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F:\UFPEL\Projeto Extensão\curta Bv locação\4.1 voltar ao cemiterio locação conversam 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142852"/>
            <a:ext cx="10715700" cy="6027581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F:\UFPEL\Projeto Extensão\curta Bv locação\5.1 cemiterio p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2079" y="142852"/>
            <a:ext cx="10720491" cy="6030275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F:\UFPEL\Projeto Extensão\curta Bv locação\5.2 cemiterio pm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9" y="142852"/>
            <a:ext cx="10715701" cy="6027582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F:\UFPEL\Projeto Extensão\curta Bv locação\5.3 cemiterio pm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7311" y="142852"/>
            <a:ext cx="10705723" cy="6021968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F:\UFPEL\Projeto Extensão\curta Bv locação\5.4  cemiterio pg e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142852"/>
            <a:ext cx="10715700" cy="6027581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F:\UFPEL\Projeto Extensão\curta Bv locação\5.4 cemiterio pg ele surg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142852"/>
            <a:ext cx="10715700" cy="6027582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F:\UFPEL\Projeto Extensão\curta Bv locação\5.5  cemiterio pg ele  grito medo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142852"/>
            <a:ext cx="10715700" cy="6027582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F:\UFPEL\Projeto Extensão\curta Bv locação\1 - locaç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9455" y="142852"/>
            <a:ext cx="10749305" cy="6046485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F:\UFPEL\Projeto Extensão\curta Bv locação\5.6 cemiterio pg elas fugind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9274" y="142852"/>
            <a:ext cx="10697686" cy="6017448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F:\UFPEL\Projeto Extensão\curta Bv locação\5.7 cemiterio pg ele olhand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142852"/>
            <a:ext cx="10715700" cy="6027581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F:\UFPEL\Projeto Extensão\curta Bv locação\5.8 cemiterio pg ele olhando sumind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7" y="142852"/>
            <a:ext cx="10715699" cy="6027581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3554" name="Picture 2" descr="F:\UFPEL\Projeto Extensão\curta Bv locação\6 locação plano geral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9273" y="142852"/>
            <a:ext cx="10697686" cy="6017448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 descr="F:\UFPEL\Projeto Extensão\curta Bv locação\6 locação pm delas 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7" y="142852"/>
            <a:ext cx="10715699" cy="6027581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602" name="Picture 2" descr="F:\UFPEL\Projeto Extensão\curta Bv locação\6.2 locação pm dela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9271" y="142852"/>
            <a:ext cx="10697684" cy="6017448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 descr="F:\UFPEL\Projeto Extensão\curta Bv locação\6.3 locação pm delas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9274" y="142852"/>
            <a:ext cx="10697686" cy="6017448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F:\UFPEL\Projeto Extensão\curta Bv locação\6.2 locação pm dela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9274" y="142852"/>
            <a:ext cx="10697686" cy="6017448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F:\UFPEL\Projeto Extensão\curta Bv locação\6.3 locação pm delas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9275" y="142852"/>
            <a:ext cx="10697687" cy="6017448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F:\UFPEL\Projeto Extensão\curta Bv locação\6 locação plano geral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6" y="142852"/>
            <a:ext cx="10715698" cy="6027582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F:\UFPEL\Projeto Extensão\curta Bv locação\2 - locaç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7515" y="142852"/>
            <a:ext cx="10747365" cy="6045393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 descr="F:\UFPEL\Projeto Extensão\curta Bv locação\7 insert cemiterio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142852"/>
            <a:ext cx="10715700" cy="6027582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1746" name="Picture 2" descr="F:\UFPEL\Projeto Extensão\curta Bv locação\8.1  pg elas cemiterio final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7" y="147317"/>
            <a:ext cx="10715699" cy="6027581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F:\UFPEL\Projeto Extensão\curta Bv locação\8.2  pg elas cemiterio final  ele surg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9273" y="142852"/>
            <a:ext cx="10697685" cy="6017448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F:\UFPEL\Projeto Extensão\curta Bv locação\8.2  pg elas cemiterio final  ele surg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7" y="142852"/>
            <a:ext cx="10715699" cy="6027581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F:\UFPEL\Projeto Extensão\curta Bv locação\8.3  locação ceiterio dialogo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7" y="142852"/>
            <a:ext cx="10715699" cy="6027580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 descr="F:\UFPEL\Projeto Extensão\curta Bv locação\8.4 ele surg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142852"/>
            <a:ext cx="10715700" cy="6027582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6866" name="Picture 2" descr="F:\UFPEL\Projeto Extensão\curta Bv locação\8.5  pg elas cemiterio final  o beijo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142851"/>
            <a:ext cx="10715700" cy="6027581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0" name="Picture 2" descr="F:\UFPEL\Projeto Extensão\curta Bv locação\8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7" y="142851"/>
            <a:ext cx="10715700" cy="6027581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F:\UFPEL\Projeto Extensão\curta Bv locação\8.7  pg elas cemiterio beij final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7" y="142852"/>
            <a:ext cx="10715700" cy="6027579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F:\UFPEL\Projeto Extensão\curta Bv locação\8.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7" y="142852"/>
            <a:ext cx="10715700" cy="6027580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F:\UFPEL\Projeto Extensão\curta Bv locação\2 locação 1 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147317"/>
            <a:ext cx="10715700" cy="6027581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2" name="Picture 2" descr="F:\UFPEL\Projeto Extensão\curta Bv locação\8.9  pg elas cemiterio final  o beijo 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142852"/>
            <a:ext cx="10723636" cy="6032046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F:\UFPEL\Projeto Extensão\curta Bv locação\8.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142852"/>
            <a:ext cx="10697685" cy="6017448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0" name="Picture 2" descr="F:\UFPEL\Projeto Extensão\curta Bv locação\8.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142852"/>
            <a:ext cx="10697683" cy="6017448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4034" name="Picture 2" descr="F:\UFPEL\Projeto Extensão\curta Bv locação\8.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142852"/>
            <a:ext cx="10697687" cy="6017448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5058" name="Picture 2" descr="F:\UFPEL\Projeto Extensão\curta Bv locação\8.130  pm elas cemiterio final 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142852"/>
            <a:ext cx="10715700" cy="6027581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6082" name="Picture 2" descr="F:\UFPEL\Projeto Extensão\curta Bv locação\8.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7" y="142852"/>
            <a:ext cx="10715699" cy="6027581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7106" name="Picture 2" descr="F:\UFPEL\Projeto Extensão\curta Bv locação\8.150  pm ele se despe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142852"/>
            <a:ext cx="10715700" cy="6027582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8130" name="Picture 2" descr="F:\UFPEL\Projeto Extensão\curta Bv locação\9 locação sala de aula despedi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49" y="142852"/>
            <a:ext cx="10715699" cy="6027581"/>
          </a:xfrm>
          <a:prstGeom prst="rect">
            <a:avLst/>
          </a:prstGeom>
          <a:noFill/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F:\UFPEL\Projeto Extensão\curta Bv locação\2.1 - locação  contra pl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142852"/>
            <a:ext cx="10715700" cy="6027581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F:\UFPEL\Projeto Extensão\curta Bv locação\2.3 locação 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142853"/>
            <a:ext cx="10715699" cy="6027580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 descr="F:\UFPEL\Projeto Extensão\curta Bv locação\2.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0640" y="142852"/>
            <a:ext cx="10720490" cy="6030276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 descr="F:\UFPEL\Projeto Extensão\curta Bv locação\2.5  inser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142852"/>
            <a:ext cx="10714221" cy="6026750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F:\UFPEL\Projeto Extensão\curta Bv locação\3 - locação portao plano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89" y="142852"/>
            <a:ext cx="10723639" cy="6032046"/>
          </a:xfrm>
          <a:prstGeom prst="rect">
            <a:avLst/>
          </a:prstGeom>
          <a:noFill/>
        </p:spPr>
      </p:pic>
      <p:pic>
        <p:nvPicPr>
          <p:cNvPr id="7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215082"/>
            <a:ext cx="1214414" cy="600626"/>
          </a:xfrm>
          <a:prstGeom prst="rect">
            <a:avLst/>
          </a:prstGeom>
          <a:noFill/>
        </p:spPr>
      </p:pic>
      <p:pic>
        <p:nvPicPr>
          <p:cNvPr id="8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657" y="6357958"/>
            <a:ext cx="441053" cy="441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</TotalTime>
  <Words>8</Words>
  <Application>Microsoft Office PowerPoint</Application>
  <PresentationFormat>Apresentação na tela (4:3)</PresentationFormat>
  <Paragraphs>2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Origem</vt:lpstr>
      <vt:lpstr>Curta BV  Cena a Cena  - Decupado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Curta BV  Cena a Cena  - Decupado</dc:title>
  <dc:creator>ErdFilmes 3</dc:creator>
  <cp:lastModifiedBy>cinema UFPel</cp:lastModifiedBy>
  <cp:revision>6</cp:revision>
  <dcterms:created xsi:type="dcterms:W3CDTF">2015-06-03T14:13:01Z</dcterms:created>
  <dcterms:modified xsi:type="dcterms:W3CDTF">2018-05-07T20:25:46Z</dcterms:modified>
</cp:coreProperties>
</file>