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7"/>
  </p:notesMasterIdLst>
  <p:handoutMasterIdLst>
    <p:handoutMasterId r:id="rId8"/>
  </p:handoutMasterIdLst>
  <p:sldIdLst>
    <p:sldId id="275" r:id="rId2"/>
    <p:sldId id="276" r:id="rId3"/>
    <p:sldId id="278" r:id="rId4"/>
    <p:sldId id="279" r:id="rId5"/>
    <p:sldId id="28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9" autoAdjust="0"/>
    <p:restoredTop sz="94660" autoAdjust="0"/>
  </p:normalViewPr>
  <p:slideViewPr>
    <p:cSldViewPr snapToGrid="0">
      <p:cViewPr>
        <p:scale>
          <a:sx n="92" d="100"/>
          <a:sy n="92" d="100"/>
        </p:scale>
        <p:origin x="-96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E2EFF5-E3D3-4585-B67A-AD95A4664F74}" type="datetimeFigureOut">
              <a:rPr lang="pt-BR" smtClean="0"/>
              <a:pPr/>
              <a:t>06/07/2022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87D6C6-3BE2-4859-BEF0-94FE9DC6865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983E2-335D-40D6-9584-574E72046F09}" type="datetimeFigureOut">
              <a:rPr lang="pt-BR" smtClean="0"/>
              <a:pPr/>
              <a:t>06/07/2022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B3E7B7-686F-4C9D-AA9B-CE438D6F57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1836661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9DD64-32CD-4B13-A568-991C8D9B5FA9}" type="datetimeFigureOut">
              <a:rPr lang="pt-BR" smtClean="0"/>
              <a:pPr/>
              <a:t>06/07/2022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32D76-D84A-46AA-9EC8-4182BD96A046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2168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9DD64-32CD-4B13-A568-991C8D9B5FA9}" type="datetimeFigureOut">
              <a:rPr lang="pt-BR" smtClean="0"/>
              <a:pPr/>
              <a:t>06/07/2022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32D76-D84A-46AA-9EC8-4182BD96A04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7271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9DD64-32CD-4B13-A568-991C8D9B5FA9}" type="datetimeFigureOut">
              <a:rPr lang="pt-BR" smtClean="0"/>
              <a:pPr/>
              <a:t>06/07/2022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32D76-D84A-46AA-9EC8-4182BD96A04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5128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9DD64-32CD-4B13-A568-991C8D9B5FA9}" type="datetimeFigureOut">
              <a:rPr lang="pt-BR" smtClean="0"/>
              <a:pPr/>
              <a:t>06/07/2022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32D76-D84A-46AA-9EC8-4182BD96A04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2853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9DD64-32CD-4B13-A568-991C8D9B5FA9}" type="datetimeFigureOut">
              <a:rPr lang="pt-BR" smtClean="0"/>
              <a:pPr/>
              <a:t>06/07/2022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32D76-D84A-46AA-9EC8-4182BD96A046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9630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9DD64-32CD-4B13-A568-991C8D9B5FA9}" type="datetimeFigureOut">
              <a:rPr lang="pt-BR" smtClean="0"/>
              <a:pPr/>
              <a:t>06/07/2022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32D76-D84A-46AA-9EC8-4182BD96A04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0703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9DD64-32CD-4B13-A568-991C8D9B5FA9}" type="datetimeFigureOut">
              <a:rPr lang="pt-BR" smtClean="0"/>
              <a:pPr/>
              <a:t>06/07/2022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32D76-D84A-46AA-9EC8-4182BD96A04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8826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9DD64-32CD-4B13-A568-991C8D9B5FA9}" type="datetimeFigureOut">
              <a:rPr lang="pt-BR" smtClean="0"/>
              <a:pPr/>
              <a:t>06/07/2022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32D76-D84A-46AA-9EC8-4182BD96A04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0666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9DD64-32CD-4B13-A568-991C8D9B5FA9}" type="datetimeFigureOut">
              <a:rPr lang="pt-BR" smtClean="0"/>
              <a:pPr/>
              <a:t>06/07/2022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32D76-D84A-46AA-9EC8-4182BD96A04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9791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F29DD64-32CD-4B13-A568-991C8D9B5FA9}" type="datetimeFigureOut">
              <a:rPr lang="pt-BR" smtClean="0"/>
              <a:pPr/>
              <a:t>06/07/2022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DB32D76-D84A-46AA-9EC8-4182BD96A04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6184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 cstate="print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9DD64-32CD-4B13-A568-991C8D9B5FA9}" type="datetimeFigureOut">
              <a:rPr lang="pt-BR" smtClean="0"/>
              <a:pPr/>
              <a:t>06/07/2022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32D76-D84A-46AA-9EC8-4182BD96A04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1382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F29DD64-32CD-4B13-A568-991C8D9B5FA9}" type="datetimeFigureOut">
              <a:rPr lang="pt-BR" smtClean="0"/>
              <a:pPr/>
              <a:t>06/07/2022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DB32D76-D84A-46AA-9EC8-4182BD96A046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0233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secretariaich@gmail.co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="" xmlns:a16="http://schemas.microsoft.com/office/drawing/2014/main" id="{8B330648-BE73-41A0-9F64-E5B1075E2C2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ixaDeTexto 8">
            <a:extLst>
              <a:ext uri="{FF2B5EF4-FFF2-40B4-BE49-F238E27FC236}">
                <a16:creationId xmlns="" xmlns:a16="http://schemas.microsoft.com/office/drawing/2014/main" id="{8F93D568-75C4-4CF2-829F-DB8E20833863}"/>
              </a:ext>
            </a:extLst>
          </p:cNvPr>
          <p:cNvSpPr txBox="1"/>
          <p:nvPr/>
        </p:nvSpPr>
        <p:spPr>
          <a:xfrm>
            <a:off x="5289754" y="639097"/>
            <a:ext cx="6253317" cy="368601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800" b="1" spc="-5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Instruções para a entrega da Versão Final da Dissertação  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="" xmlns:a16="http://schemas.microsoft.com/office/drawing/2014/main" id="{8EEC3EAE-08FF-4EDE-8ED6-1A16DA0C1A0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67228" y="620720"/>
            <a:ext cx="3334856" cy="2466005"/>
          </a:xfrm>
          <a:prstGeom prst="rect">
            <a:avLst/>
          </a:prstGeom>
        </p:spPr>
      </p:pic>
      <p:pic>
        <p:nvPicPr>
          <p:cNvPr id="5" name="Imagem 4" descr="Uma imagem contendo janela&#10;&#10;Descrição gerada automaticamente">
            <a:extLst>
              <a:ext uri="{FF2B5EF4-FFF2-40B4-BE49-F238E27FC236}">
                <a16:creationId xmlns="" xmlns:a16="http://schemas.microsoft.com/office/drawing/2014/main" id="{4986CA98-E76E-4633-A015-D6FB887D353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064" y="3247593"/>
            <a:ext cx="4014250" cy="2167694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6DAFB303-4B24-485A-B806-C147A23632B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5447071" y="4343400"/>
            <a:ext cx="5636107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02C3C01D-C868-4B78-9A8F-417BF50A429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8345B934-7CE4-4DA7-A0CB-2A2DF8818CE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07447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DA10184-BDFB-41D8-9415-8BAB1228A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141" y="911598"/>
            <a:ext cx="8677953" cy="1128068"/>
          </a:xfrm>
        </p:spPr>
        <p:txBody>
          <a:bodyPr anchor="ctr">
            <a:normAutofit/>
          </a:bodyPr>
          <a:lstStyle/>
          <a:p>
            <a:r>
              <a:rPr lang="pt-BR" sz="3700" b="1" dirty="0">
                <a:latin typeface="Arial Narrow" pitchFamily="34" charset="0"/>
              </a:rPr>
              <a:t>1 . Procedimentos acadêmicos pós defesa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F715EC17-5F6D-4F52-AD3D-918A6D84DB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954" y="2235199"/>
            <a:ext cx="10555726" cy="3786910"/>
          </a:xfrm>
        </p:spPr>
        <p:txBody>
          <a:bodyPr anchor="ctr">
            <a:normAutofit/>
          </a:bodyPr>
          <a:lstStyle/>
          <a:p>
            <a:pPr algn="just">
              <a:buNone/>
            </a:pPr>
            <a:r>
              <a:rPr lang="pt-BR" sz="2400" b="1" dirty="0">
                <a:latin typeface="Arial Narrow" pitchFamily="34" charset="0"/>
              </a:rPr>
              <a:t>1 – Respeitar o prazo estipulado pela banca para alterações ou correções</a:t>
            </a:r>
          </a:p>
          <a:p>
            <a:pPr algn="just">
              <a:buNone/>
            </a:pPr>
            <a:r>
              <a:rPr lang="pt-BR" sz="2400" b="1" dirty="0">
                <a:latin typeface="Arial Narrow" pitchFamily="34" charset="0"/>
              </a:rPr>
              <a:t>2 – Verificar o Manual de Normas para trabalhos acadêmicos - </a:t>
            </a:r>
            <a:r>
              <a:rPr lang="pt-BR" sz="2400" b="1" dirty="0" err="1">
                <a:latin typeface="Arial Narrow" pitchFamily="34" charset="0"/>
              </a:rPr>
              <a:t>UFPel</a:t>
            </a:r>
            <a:endParaRPr lang="pt-BR" sz="2400" b="1" dirty="0">
              <a:latin typeface="Arial Narrow" pitchFamily="34" charset="0"/>
            </a:endParaRPr>
          </a:p>
          <a:p>
            <a:pPr algn="just">
              <a:buNone/>
            </a:pPr>
            <a:r>
              <a:rPr lang="pt-BR" sz="2400" b="1" dirty="0">
                <a:latin typeface="Arial Narrow" pitchFamily="34" charset="0"/>
              </a:rPr>
              <a:t>3 –Enviar a Versão Final para o </a:t>
            </a:r>
            <a:r>
              <a:rPr lang="pt-BR" sz="2400" b="1" dirty="0" smtClean="0">
                <a:latin typeface="Arial Narrow" pitchFamily="34" charset="0"/>
              </a:rPr>
              <a:t>Orientador(a</a:t>
            </a:r>
            <a:r>
              <a:rPr lang="pt-BR" sz="2400" b="1" dirty="0">
                <a:latin typeface="Arial Narrow" pitchFamily="34" charset="0"/>
              </a:rPr>
              <a:t>) para apreciação e conferência</a:t>
            </a:r>
          </a:p>
          <a:p>
            <a:pPr algn="just">
              <a:buNone/>
            </a:pPr>
            <a:r>
              <a:rPr lang="pt-BR" sz="2400" b="1" dirty="0">
                <a:latin typeface="Arial Narrow" pitchFamily="34" charset="0"/>
              </a:rPr>
              <a:t>4 – Ler as Instruções para a entrega da Versão final da Dissertação</a:t>
            </a:r>
          </a:p>
          <a:p>
            <a:pPr>
              <a:buNone/>
            </a:pPr>
            <a:endParaRPr lang="pt-BR" sz="2400" b="1" dirty="0">
              <a:latin typeface="Arial Narrow" pitchFamily="34" charset="0"/>
            </a:endParaRPr>
          </a:p>
          <a:p>
            <a:pPr>
              <a:buNone/>
            </a:pPr>
            <a:endParaRPr lang="pt-BR" sz="2400" b="1" dirty="0"/>
          </a:p>
        </p:txBody>
      </p:sp>
      <p:sp>
        <p:nvSpPr>
          <p:cNvPr id="14" name="Espaço Reservado para Número de Slide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32D76-D84A-46AA-9EC8-4182BD96A046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0246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DA10184-BDFB-41D8-9415-8BAB1228A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141" y="911598"/>
            <a:ext cx="6697932" cy="1128068"/>
          </a:xfrm>
        </p:spPr>
        <p:txBody>
          <a:bodyPr anchor="ctr">
            <a:normAutofit/>
          </a:bodyPr>
          <a:lstStyle/>
          <a:p>
            <a:r>
              <a:rPr lang="pt-BR" sz="3700" dirty="0">
                <a:latin typeface="Arial Narrow" pitchFamily="34" charset="0"/>
              </a:rPr>
              <a:t>2</a:t>
            </a:r>
            <a:r>
              <a:rPr lang="pt-BR" sz="3700" b="1" dirty="0">
                <a:latin typeface="Arial Narrow" pitchFamily="34" charset="0"/>
              </a:rPr>
              <a:t> . Documentos </a:t>
            </a:r>
            <a:r>
              <a:rPr lang="pt-BR" sz="3700" b="1" dirty="0" smtClean="0">
                <a:latin typeface="Arial Narrow" pitchFamily="34" charset="0"/>
              </a:rPr>
              <a:t>exigidos em PDF</a:t>
            </a:r>
            <a:endParaRPr lang="pt-BR" sz="3700" b="1" dirty="0">
              <a:latin typeface="Arial Narrow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F715EC17-5F6D-4F52-AD3D-918A6D84DB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918" y="2724728"/>
            <a:ext cx="10386700" cy="3260435"/>
          </a:xfrm>
        </p:spPr>
        <p:txBody>
          <a:bodyPr anchor="ctr">
            <a:normAutofit fontScale="85000" lnSpcReduction="20000"/>
          </a:bodyPr>
          <a:lstStyle/>
          <a:p>
            <a:pPr>
              <a:buNone/>
            </a:pPr>
            <a:endParaRPr lang="pt-BR" sz="2400" b="1" dirty="0">
              <a:latin typeface="Arial Narrow" pitchFamily="34" charset="0"/>
            </a:endParaRPr>
          </a:p>
          <a:p>
            <a:pPr>
              <a:buNone/>
            </a:pPr>
            <a:endParaRPr lang="pt-BR" sz="2800" b="1" dirty="0">
              <a:latin typeface="Arial Narrow" pitchFamily="34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pt-BR" sz="2800" b="1" dirty="0">
                <a:latin typeface="Arial Narrow" pitchFamily="34" charset="0"/>
              </a:rPr>
              <a:t>Versão Final </a:t>
            </a:r>
          </a:p>
          <a:p>
            <a:pPr algn="just">
              <a:buFont typeface="Wingdings" pitchFamily="2" charset="2"/>
              <a:buChar char="q"/>
            </a:pPr>
            <a:r>
              <a:rPr lang="pt-BR" sz="2800" b="1" dirty="0">
                <a:latin typeface="Arial Narrow" pitchFamily="34" charset="0"/>
              </a:rPr>
              <a:t>Termo de Responsabilidade de Plágio (deve constar na última página da VF)</a:t>
            </a:r>
          </a:p>
          <a:p>
            <a:pPr algn="just">
              <a:buFont typeface="Wingdings" pitchFamily="2" charset="2"/>
              <a:buChar char="q"/>
            </a:pPr>
            <a:r>
              <a:rPr lang="pt-BR" sz="2800" b="1" dirty="0">
                <a:latin typeface="Arial Narrow" pitchFamily="34" charset="0"/>
              </a:rPr>
              <a:t>Termo de autorização da </a:t>
            </a:r>
            <a:r>
              <a:rPr lang="pt-BR" sz="2800" b="1" dirty="0" err="1" smtClean="0">
                <a:latin typeface="Arial Narrow" pitchFamily="34" charset="0"/>
              </a:rPr>
              <a:t>SisBi</a:t>
            </a:r>
            <a:r>
              <a:rPr lang="pt-BR" sz="2800" b="1" dirty="0" smtClean="0">
                <a:latin typeface="Arial Narrow" pitchFamily="34" charset="0"/>
              </a:rPr>
              <a:t> </a:t>
            </a:r>
            <a:endParaRPr lang="pt-BR" sz="2800" b="1" dirty="0">
              <a:latin typeface="Arial Narrow" pitchFamily="34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pt-BR" sz="2800" b="1" dirty="0">
                <a:latin typeface="Arial Narrow" pitchFamily="34" charset="0"/>
              </a:rPr>
              <a:t>Termo de entrega da Versão Final</a:t>
            </a:r>
          </a:p>
          <a:p>
            <a:pPr>
              <a:buNone/>
            </a:pPr>
            <a:endParaRPr lang="pt-BR" sz="2400" b="1" dirty="0">
              <a:latin typeface="Arial Narrow" pitchFamily="34" charset="0"/>
            </a:endParaRPr>
          </a:p>
          <a:p>
            <a:pPr algn="r">
              <a:buNone/>
            </a:pPr>
            <a:r>
              <a:rPr lang="pt-BR" sz="1600" b="1" dirty="0">
                <a:latin typeface="Arial Narrow" pitchFamily="34" charset="0"/>
              </a:rPr>
              <a:t>TODOS OS DOCUMENTOS ESTÃO DISPONÍVEIS NO SITE DO CURSO</a:t>
            </a:r>
          </a:p>
          <a:p>
            <a:pPr>
              <a:buNone/>
            </a:pPr>
            <a:endParaRPr lang="pt-BR" sz="2400" b="1" dirty="0">
              <a:latin typeface="Arial Narrow" pitchFamily="34" charset="0"/>
            </a:endParaRPr>
          </a:p>
          <a:p>
            <a:pPr>
              <a:buNone/>
            </a:pPr>
            <a:endParaRPr lang="pt-BR" sz="2400" b="1" dirty="0"/>
          </a:p>
        </p:txBody>
      </p:sp>
      <p:sp>
        <p:nvSpPr>
          <p:cNvPr id="14" name="Espaço Reservado para Número de Slide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32D76-D84A-46AA-9EC8-4182BD96A046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0246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DA10184-BDFB-41D8-9415-8BAB1228A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141" y="911598"/>
            <a:ext cx="7067386" cy="1128068"/>
          </a:xfrm>
        </p:spPr>
        <p:txBody>
          <a:bodyPr anchor="ctr">
            <a:normAutofit/>
          </a:bodyPr>
          <a:lstStyle/>
          <a:p>
            <a:r>
              <a:rPr lang="pt-BR" sz="3700" dirty="0">
                <a:latin typeface="Arial Narrow" pitchFamily="34" charset="0"/>
              </a:rPr>
              <a:t>3</a:t>
            </a:r>
            <a:r>
              <a:rPr lang="pt-BR" sz="3700" b="1" dirty="0">
                <a:latin typeface="Arial Narrow" pitchFamily="34" charset="0"/>
              </a:rPr>
              <a:t> . Procedimentos Administrativos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F715EC17-5F6D-4F52-AD3D-918A6D84DB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918" y="2724728"/>
            <a:ext cx="10320198" cy="3435927"/>
          </a:xfrm>
        </p:spPr>
        <p:txBody>
          <a:bodyPr anchor="ctr"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pt-BR" sz="2400" b="1" dirty="0">
                <a:latin typeface="Arial Narrow" pitchFamily="34" charset="0"/>
              </a:rPr>
              <a:t>Encaminhar para a reunião de Colegiado as Dissertações aprovadas e conferidas</a:t>
            </a:r>
          </a:p>
          <a:p>
            <a:pPr algn="just">
              <a:buFont typeface="Wingdings" pitchFamily="2" charset="2"/>
              <a:buChar char="q"/>
            </a:pPr>
            <a:r>
              <a:rPr lang="pt-BR" sz="2400" b="1" dirty="0">
                <a:latin typeface="Arial Narrow" pitchFamily="34" charset="0"/>
              </a:rPr>
              <a:t>Encaminhar após a homologação, o processo via SEI para a </a:t>
            </a:r>
            <a:r>
              <a:rPr lang="pt-BR" sz="2400" b="1" dirty="0" smtClean="0">
                <a:latin typeface="Arial Narrow" pitchFamily="34" charset="0"/>
              </a:rPr>
              <a:t>Núcleo de Registro de Diplomas (NRD) </a:t>
            </a:r>
            <a:r>
              <a:rPr lang="pt-BR" sz="2400" b="1" dirty="0">
                <a:latin typeface="Arial Narrow" pitchFamily="34" charset="0"/>
              </a:rPr>
              <a:t>providenciar a Diplomação</a:t>
            </a:r>
          </a:p>
          <a:p>
            <a:pPr algn="just">
              <a:buFont typeface="Wingdings" pitchFamily="2" charset="2"/>
              <a:buChar char="q"/>
            </a:pPr>
            <a:r>
              <a:rPr lang="pt-BR" sz="2400" b="1" dirty="0">
                <a:latin typeface="Arial Narrow" pitchFamily="34" charset="0"/>
              </a:rPr>
              <a:t>Comunicar o discente via e-mail, o nº do processo e procedimentos de entrega do Diploma</a:t>
            </a:r>
          </a:p>
          <a:p>
            <a:pPr>
              <a:buNone/>
            </a:pPr>
            <a:endParaRPr lang="pt-BR" sz="2400" b="1" dirty="0">
              <a:latin typeface="Arial Narrow" pitchFamily="34" charset="0"/>
            </a:endParaRPr>
          </a:p>
        </p:txBody>
      </p:sp>
      <p:sp>
        <p:nvSpPr>
          <p:cNvPr id="14" name="Espaço Reservado para Número de Slide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32D76-D84A-46AA-9EC8-4182BD96A046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0246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DA10184-BDFB-41D8-9415-8BAB1228A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141" y="911598"/>
            <a:ext cx="7067386" cy="1128068"/>
          </a:xfrm>
        </p:spPr>
        <p:txBody>
          <a:bodyPr anchor="ctr">
            <a:normAutofit/>
          </a:bodyPr>
          <a:lstStyle/>
          <a:p>
            <a:r>
              <a:rPr lang="pt-BR" sz="3700" dirty="0">
                <a:latin typeface="Arial Narrow" pitchFamily="34" charset="0"/>
              </a:rPr>
              <a:t>4</a:t>
            </a:r>
            <a:r>
              <a:rPr lang="pt-BR" sz="3700" b="1" dirty="0">
                <a:latin typeface="Arial Narrow" pitchFamily="34" charset="0"/>
              </a:rPr>
              <a:t> . Entrega do Diploma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F715EC17-5F6D-4F52-AD3D-918A6D84DB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918" y="2724728"/>
            <a:ext cx="10295260" cy="3435927"/>
          </a:xfrm>
        </p:spPr>
        <p:txBody>
          <a:bodyPr anchor="ctr"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pt-BR" sz="2400" b="1" dirty="0">
                <a:latin typeface="Arial Narrow" pitchFamily="34" charset="0"/>
              </a:rPr>
              <a:t>É</a:t>
            </a:r>
            <a:r>
              <a:rPr lang="pt-BR" sz="2400" b="1" dirty="0" smtClean="0">
                <a:latin typeface="Arial Narrow" pitchFamily="34" charset="0"/>
              </a:rPr>
              <a:t> </a:t>
            </a:r>
            <a:r>
              <a:rPr lang="pt-BR" sz="2400" b="1" dirty="0">
                <a:latin typeface="Arial Narrow" pitchFamily="34" charset="0"/>
              </a:rPr>
              <a:t>responsabilidade </a:t>
            </a:r>
            <a:r>
              <a:rPr lang="pt-BR" sz="2400" b="1" dirty="0" smtClean="0">
                <a:latin typeface="Arial Narrow" pitchFamily="34" charset="0"/>
              </a:rPr>
              <a:t>da </a:t>
            </a:r>
            <a:r>
              <a:rPr lang="pt-BR" sz="2400" b="1" dirty="0">
                <a:latin typeface="Arial Narrow" pitchFamily="34" charset="0"/>
              </a:rPr>
              <a:t>Direção do </a:t>
            </a:r>
            <a:r>
              <a:rPr lang="pt-BR" sz="2400" b="1" dirty="0">
                <a:latin typeface="Arial Narrow" pitchFamily="34" charset="0"/>
              </a:rPr>
              <a:t>ICH </a:t>
            </a:r>
            <a:r>
              <a:rPr lang="pt-BR" sz="2400" b="1" dirty="0" smtClean="0">
                <a:latin typeface="Arial Narrow" pitchFamily="34" charset="0"/>
              </a:rPr>
              <a:t>a </a:t>
            </a:r>
            <a:r>
              <a:rPr lang="pt-BR" sz="2400" b="1" dirty="0">
                <a:latin typeface="Arial Narrow" pitchFamily="34" charset="0"/>
              </a:rPr>
              <a:t>entrega do </a:t>
            </a:r>
            <a:r>
              <a:rPr lang="pt-BR" sz="2400" b="1" dirty="0" smtClean="0">
                <a:latin typeface="Arial Narrow" pitchFamily="34" charset="0"/>
              </a:rPr>
              <a:t>Diploma, </a:t>
            </a:r>
            <a:r>
              <a:rPr lang="pt-BR" sz="2400" b="1" dirty="0" smtClean="0">
                <a:latin typeface="Arial Narrow" pitchFamily="34" charset="0"/>
              </a:rPr>
              <a:t>ou </a:t>
            </a:r>
            <a:r>
              <a:rPr lang="pt-BR" sz="2400" b="1" dirty="0">
                <a:latin typeface="Arial Narrow" pitchFamily="34" charset="0"/>
              </a:rPr>
              <a:t>seja, </a:t>
            </a:r>
            <a:r>
              <a:rPr lang="pt-BR" sz="2400" b="1" u="sng" dirty="0">
                <a:latin typeface="Arial Narrow" pitchFamily="34" charset="0"/>
              </a:rPr>
              <a:t>não</a:t>
            </a:r>
            <a:r>
              <a:rPr lang="pt-BR" sz="2400" b="1" dirty="0">
                <a:latin typeface="Arial Narrow" pitchFamily="34" charset="0"/>
              </a:rPr>
              <a:t> é assunto relativo à secretaria do PPGH</a:t>
            </a:r>
          </a:p>
          <a:p>
            <a:pPr algn="just">
              <a:buFont typeface="Wingdings" pitchFamily="2" charset="2"/>
              <a:buChar char="q"/>
            </a:pPr>
            <a:r>
              <a:rPr lang="pt-BR" sz="2400" b="1" dirty="0" smtClean="0">
                <a:latin typeface="Arial Narrow" pitchFamily="34" charset="0"/>
              </a:rPr>
              <a:t>É responsabilidade apenas do discente a </a:t>
            </a:r>
            <a:r>
              <a:rPr lang="pt-BR" sz="2400" b="1" dirty="0">
                <a:latin typeface="Arial Narrow" pitchFamily="34" charset="0"/>
              </a:rPr>
              <a:t>verificação do andamento da confecção ou quaisquer dúvidas relacionadas à emissão do Diploma </a:t>
            </a:r>
            <a:endParaRPr lang="pt-BR" sz="2400" b="1" dirty="0" smtClean="0">
              <a:latin typeface="Arial Narrow" pitchFamily="34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pt-BR" sz="2400" b="1" dirty="0" smtClean="0">
                <a:latin typeface="Arial Narrow" pitchFamily="34" charset="0"/>
              </a:rPr>
              <a:t>Contatos </a:t>
            </a:r>
            <a:r>
              <a:rPr lang="pt-BR" sz="2400" b="1" dirty="0">
                <a:latin typeface="Arial Narrow" pitchFamily="34" charset="0"/>
              </a:rPr>
              <a:t>da Direção – 3284-5523 </a:t>
            </a:r>
            <a:r>
              <a:rPr lang="pt-BR" sz="2400" b="1" dirty="0" smtClean="0">
                <a:latin typeface="Arial Narrow" pitchFamily="34" charset="0"/>
              </a:rPr>
              <a:t>(</a:t>
            </a:r>
            <a:r>
              <a:rPr lang="pt-BR" sz="2400" b="1" dirty="0" smtClean="0">
                <a:latin typeface="Arial Narrow" pitchFamily="34" charset="0"/>
                <a:hlinkClick r:id="rId3"/>
              </a:rPr>
              <a:t>secretariaich@gmail.com</a:t>
            </a:r>
            <a:r>
              <a:rPr lang="pt-BR" sz="2400" b="1" dirty="0">
                <a:latin typeface="Arial Narrow" pitchFamily="34" charset="0"/>
              </a:rPr>
              <a:t>)</a:t>
            </a:r>
            <a:endParaRPr lang="pt-BR" sz="2400" b="1" dirty="0">
              <a:latin typeface="Arial Narrow" pitchFamily="34" charset="0"/>
            </a:endParaRPr>
          </a:p>
          <a:p>
            <a:pPr>
              <a:buNone/>
            </a:pPr>
            <a:endParaRPr lang="pt-BR" sz="2400" b="1" dirty="0">
              <a:latin typeface="Arial Narrow" pitchFamily="34" charset="0"/>
            </a:endParaRPr>
          </a:p>
        </p:txBody>
      </p:sp>
      <p:sp>
        <p:nvSpPr>
          <p:cNvPr id="14" name="Espaço Reservado para Número de Slide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32D76-D84A-46AA-9EC8-4182BD96A046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024697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iva">
  <a:themeElements>
    <a:clrScheme name="Retrospec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iv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180</TotalTime>
  <Words>219</Words>
  <Application>Microsoft Office PowerPoint</Application>
  <PresentationFormat>Personalizar</PresentationFormat>
  <Paragraphs>27</Paragraphs>
  <Slides>5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Retrospectiva</vt:lpstr>
      <vt:lpstr>Apresentação do PowerPoint</vt:lpstr>
      <vt:lpstr>1 . Procedimentos acadêmicos pós defesa</vt:lpstr>
      <vt:lpstr>2 . Documentos exigidos em PDF</vt:lpstr>
      <vt:lpstr>3 . Procedimentos Administrativos</vt:lpstr>
      <vt:lpstr>4 . Entrega do Diploma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 Gallindo</dc:creator>
  <cp:lastModifiedBy>RP399956</cp:lastModifiedBy>
  <cp:revision>26</cp:revision>
  <dcterms:created xsi:type="dcterms:W3CDTF">2021-03-05T15:28:26Z</dcterms:created>
  <dcterms:modified xsi:type="dcterms:W3CDTF">2022-07-06T20:07:12Z</dcterms:modified>
</cp:coreProperties>
</file>