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9" r:id="rId2"/>
    <p:sldId id="301" r:id="rId3"/>
  </p:sldIdLst>
  <p:sldSz cx="6119813" cy="6119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20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1001553"/>
            <a:ext cx="5201841" cy="2130602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3214319"/>
            <a:ext cx="4589860" cy="1477538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74F5-7BDD-487E-9D36-0EEC631549C4}" type="datetimeFigureOut">
              <a:rPr lang="pt-BR" smtClean="0"/>
              <a:t>03/08/2024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8176-D1AB-43A0-89E5-9923266BF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486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74F5-7BDD-487E-9D36-0EEC631549C4}" type="datetimeFigureOut">
              <a:rPr lang="pt-BR" smtClean="0"/>
              <a:t>03/08/2024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8176-D1AB-43A0-89E5-9923266BF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1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325823"/>
            <a:ext cx="1319585" cy="518625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325823"/>
            <a:ext cx="3882256" cy="518625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74F5-7BDD-487E-9D36-0EEC631549C4}" type="datetimeFigureOut">
              <a:rPr lang="pt-BR" smtClean="0"/>
              <a:t>03/08/2024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8176-D1AB-43A0-89E5-9923266BF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77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74F5-7BDD-487E-9D36-0EEC631549C4}" type="datetimeFigureOut">
              <a:rPr lang="pt-BR" smtClean="0"/>
              <a:t>03/08/2024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8176-D1AB-43A0-89E5-9923266BF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40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1525705"/>
            <a:ext cx="5278339" cy="2545672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4095460"/>
            <a:ext cx="5278339" cy="1338709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74F5-7BDD-487E-9D36-0EEC631549C4}" type="datetimeFigureOut">
              <a:rPr lang="pt-BR" smtClean="0"/>
              <a:t>03/08/2024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8176-D1AB-43A0-89E5-9923266BF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40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1629117"/>
            <a:ext cx="2600921" cy="38829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1629117"/>
            <a:ext cx="2600921" cy="38829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74F5-7BDD-487E-9D36-0EEC631549C4}" type="datetimeFigureOut">
              <a:rPr lang="pt-BR" smtClean="0"/>
              <a:t>03/08/2024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8176-D1AB-43A0-89E5-9923266BF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090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325825"/>
            <a:ext cx="5278339" cy="118288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1500205"/>
            <a:ext cx="2588967" cy="73522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2235432"/>
            <a:ext cx="2588967" cy="32879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1500205"/>
            <a:ext cx="2601718" cy="73522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2235432"/>
            <a:ext cx="2601718" cy="32879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74F5-7BDD-487E-9D36-0EEC631549C4}" type="datetimeFigureOut">
              <a:rPr lang="pt-BR" smtClean="0"/>
              <a:t>03/08/2024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8176-D1AB-43A0-89E5-9923266BF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563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74F5-7BDD-487E-9D36-0EEC631549C4}" type="datetimeFigureOut">
              <a:rPr lang="pt-BR" smtClean="0"/>
              <a:t>03/08/2024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8176-D1AB-43A0-89E5-9923266BF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090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74F5-7BDD-487E-9D36-0EEC631549C4}" type="datetimeFigureOut">
              <a:rPr lang="pt-BR" smtClean="0"/>
              <a:t>03/08/2024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8176-D1AB-43A0-89E5-9923266BF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03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07988"/>
            <a:ext cx="1973799" cy="1427956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881141"/>
            <a:ext cx="3098155" cy="4349034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1835944"/>
            <a:ext cx="1973799" cy="3401313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74F5-7BDD-487E-9D36-0EEC631549C4}" type="datetimeFigureOut">
              <a:rPr lang="pt-BR" smtClean="0"/>
              <a:t>03/08/2024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8176-D1AB-43A0-89E5-9923266BF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74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07988"/>
            <a:ext cx="1973799" cy="1427956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881141"/>
            <a:ext cx="3098155" cy="4349034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1835944"/>
            <a:ext cx="1973799" cy="3401313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74F5-7BDD-487E-9D36-0EEC631549C4}" type="datetimeFigureOut">
              <a:rPr lang="pt-BR" smtClean="0"/>
              <a:t>03/08/2024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8176-D1AB-43A0-89E5-9923266BF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30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325825"/>
            <a:ext cx="5278339" cy="1182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1629117"/>
            <a:ext cx="5278339" cy="388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5672162"/>
            <a:ext cx="1376958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F74F5-7BDD-487E-9D36-0EEC631549C4}" type="datetimeFigureOut">
              <a:rPr lang="pt-BR" smtClean="0"/>
              <a:t>03/08/2024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5672162"/>
            <a:ext cx="2065437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5672162"/>
            <a:ext cx="1376958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18176-D1AB-43A0-89E5-9923266BF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440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, Texto, Aplicativo, chat ou mensagem de texto&#10;&#10;Descrição gerada automaticamente">
            <a:extLst>
              <a:ext uri="{FF2B5EF4-FFF2-40B4-BE49-F238E27FC236}">
                <a16:creationId xmlns:a16="http://schemas.microsoft.com/office/drawing/2014/main" id="{CC65F266-6D40-4E18-A648-90115C0E79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36900"/>
            <a:ext cx="6125908" cy="1286440"/>
          </a:xfrm>
          <a:prstGeom prst="rect">
            <a:avLst/>
          </a:prstGeom>
          <a:ln>
            <a:noFill/>
          </a:ln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4C896F8C-E874-40E1-893B-BBF08D8B1078}"/>
              </a:ext>
            </a:extLst>
          </p:cNvPr>
          <p:cNvSpPr/>
          <p:nvPr/>
        </p:nvSpPr>
        <p:spPr>
          <a:xfrm>
            <a:off x="-1" y="170707"/>
            <a:ext cx="6119813" cy="471789"/>
          </a:xfrm>
          <a:prstGeom prst="rect">
            <a:avLst/>
          </a:prstGeom>
          <a:noFill/>
        </p:spPr>
        <p:txBody>
          <a:bodyPr wrap="square" lIns="40505" tIns="20253" rIns="40505" bIns="20253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pt-BR" sz="28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DEFESA DE MESTRADO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2CA35908-A9F1-4301-AD98-07D4958C40EA}"/>
              </a:ext>
            </a:extLst>
          </p:cNvPr>
          <p:cNvSpPr txBox="1"/>
          <p:nvPr/>
        </p:nvSpPr>
        <p:spPr>
          <a:xfrm>
            <a:off x="291569" y="891300"/>
            <a:ext cx="553667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"Sustentabilidade Financeira em Sistemas Agroflorestais Familiares: Desafios e Oportunidades de Acesso ao Crédito"</a:t>
            </a:r>
            <a:endParaRPr lang="pt-BR" sz="2000" b="1" dirty="0">
              <a:cs typeface="Arial" panose="020B060402020202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0C6DD033-BF86-4331-9123-EA45B02511BD}"/>
              </a:ext>
            </a:extLst>
          </p:cNvPr>
          <p:cNvSpPr txBox="1"/>
          <p:nvPr/>
        </p:nvSpPr>
        <p:spPr>
          <a:xfrm>
            <a:off x="1802674" y="2290531"/>
            <a:ext cx="4417704" cy="75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6200" marR="76200" algn="ctr"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16 de Agosto de 2024 às 14h30min</a:t>
            </a:r>
          </a:p>
          <a:p>
            <a:pPr marL="76200" marR="76200" algn="ctr">
              <a:spcBef>
                <a:spcPts val="600"/>
              </a:spcBef>
              <a:spcAft>
                <a:spcPts val="600"/>
              </a:spcAft>
            </a:pPr>
            <a:r>
              <a:rPr lang="pt-BR" sz="1500" b="1" dirty="0">
                <a:solidFill>
                  <a:schemeClr val="accent1">
                    <a:lumMod val="75000"/>
                  </a:schemeClr>
                </a:solidFill>
              </a:rPr>
              <a:t>Sala 313 – COTADA – CENG </a:t>
            </a:r>
            <a:endParaRPr lang="pt-BR" sz="1200" dirty="0">
              <a:solidFill>
                <a:srgbClr val="000000"/>
              </a:solidFill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173DD28E-7EB0-45C8-84E8-BB9B4CDB128E}"/>
              </a:ext>
            </a:extLst>
          </p:cNvPr>
          <p:cNvSpPr txBox="1"/>
          <p:nvPr/>
        </p:nvSpPr>
        <p:spPr>
          <a:xfrm>
            <a:off x="2221168" y="3075229"/>
            <a:ext cx="39996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200" b="0" i="0" dirty="0" err="1">
                <a:solidFill>
                  <a:srgbClr val="000000"/>
                </a:solidFill>
                <a:effectLst/>
                <a:latin typeface="+mj-lt"/>
              </a:rPr>
              <a:t>Profª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+mj-lt"/>
              </a:rPr>
              <a:t>. </a:t>
            </a:r>
            <a:r>
              <a:rPr lang="pt-BR" sz="1200" b="0" i="0" dirty="0" err="1">
                <a:solidFill>
                  <a:srgbClr val="000000"/>
                </a:solidFill>
                <a:effectLst/>
                <a:latin typeface="+mj-lt"/>
              </a:rPr>
              <a:t>Dr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+mj-lt"/>
              </a:rPr>
              <a:t>ª. Marília Lazarotto - </a:t>
            </a:r>
            <a:r>
              <a:rPr lang="pt-BR" sz="1200" b="0" i="0" dirty="0" err="1">
                <a:solidFill>
                  <a:srgbClr val="000000"/>
                </a:solidFill>
                <a:effectLst/>
                <a:latin typeface="+mj-lt"/>
              </a:rPr>
              <a:t>PPGCamb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+mj-lt"/>
              </a:rPr>
              <a:t>/UFPel </a:t>
            </a:r>
          </a:p>
          <a:p>
            <a:pPr algn="l"/>
            <a:r>
              <a:rPr lang="pt-BR" sz="1200" b="0" i="0" dirty="0">
                <a:solidFill>
                  <a:srgbClr val="000000"/>
                </a:solidFill>
                <a:effectLst/>
                <a:latin typeface="+mj-lt"/>
              </a:rPr>
              <a:t>Prof. Dr. Mario Duarte </a:t>
            </a:r>
            <a:r>
              <a:rPr lang="pt-BR" sz="1200" b="0" i="0" dirty="0" err="1">
                <a:solidFill>
                  <a:srgbClr val="000000"/>
                </a:solidFill>
                <a:effectLst/>
                <a:latin typeface="+mj-lt"/>
              </a:rPr>
              <a:t>Canever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+mj-lt"/>
              </a:rPr>
              <a:t> - FAEM/UFPel</a:t>
            </a:r>
          </a:p>
          <a:p>
            <a:pPr algn="l"/>
            <a:r>
              <a:rPr lang="pt-BR" sz="1200" b="0" i="0" dirty="0">
                <a:solidFill>
                  <a:srgbClr val="000000"/>
                </a:solidFill>
                <a:effectLst/>
                <a:latin typeface="+mj-lt"/>
              </a:rPr>
              <a:t>Prof. Dr. Lúcio André de Oliveira Fernandes - FAEM/UFPel</a:t>
            </a:r>
          </a:p>
          <a:p>
            <a:pPr algn="l"/>
            <a:r>
              <a:rPr lang="pt-BR" sz="1200" b="0" i="0" dirty="0">
                <a:solidFill>
                  <a:srgbClr val="000000"/>
                </a:solidFill>
                <a:effectLst/>
                <a:latin typeface="+mj-lt"/>
              </a:rPr>
              <a:t>Prof. Dr.  </a:t>
            </a:r>
            <a:r>
              <a:rPr lang="pt-BR" sz="1200" b="0" i="0" dirty="0" err="1">
                <a:solidFill>
                  <a:srgbClr val="000000"/>
                </a:solidFill>
                <a:effectLst/>
                <a:latin typeface="+mj-lt"/>
              </a:rPr>
              <a:t>Ernestino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+mj-lt"/>
              </a:rPr>
              <a:t> de Souza Gomes Guarino - Pesquisador Autônomo/EMBRAPA</a:t>
            </a:r>
          </a:p>
          <a:p>
            <a:pPr algn="l"/>
            <a:r>
              <a:rPr lang="pt-BR" sz="1200" b="0" i="0" dirty="0" err="1">
                <a:solidFill>
                  <a:srgbClr val="000000"/>
                </a:solidFill>
                <a:effectLst/>
                <a:latin typeface="+mj-lt"/>
              </a:rPr>
              <a:t>Profª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+mj-lt"/>
              </a:rPr>
              <a:t>. </a:t>
            </a:r>
            <a:r>
              <a:rPr lang="pt-BR" sz="1200" b="0" i="0" dirty="0" err="1">
                <a:solidFill>
                  <a:srgbClr val="000000"/>
                </a:solidFill>
                <a:effectLst/>
                <a:latin typeface="+mj-lt"/>
              </a:rPr>
              <a:t>Dr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+mj-lt"/>
              </a:rPr>
              <a:t>ª. Luciara Bilhalva Corrêa - </a:t>
            </a:r>
            <a:r>
              <a:rPr lang="pt-BR" sz="1200" b="0" i="0" dirty="0" err="1">
                <a:solidFill>
                  <a:srgbClr val="000000"/>
                </a:solidFill>
                <a:effectLst/>
                <a:latin typeface="+mj-lt"/>
              </a:rPr>
              <a:t>PPGCamb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+mj-lt"/>
              </a:rPr>
              <a:t>/UFPel</a:t>
            </a:r>
            <a:endParaRPr lang="pt-BR" sz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CFC0DACA-7497-48D3-AB27-E960C4C8667F}"/>
              </a:ext>
            </a:extLst>
          </p:cNvPr>
          <p:cNvSpPr txBox="1"/>
          <p:nvPr/>
        </p:nvSpPr>
        <p:spPr>
          <a:xfrm>
            <a:off x="90281" y="4089872"/>
            <a:ext cx="18976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 err="1">
                <a:solidFill>
                  <a:schemeClr val="accent6">
                    <a:lumMod val="50000"/>
                  </a:schemeClr>
                </a:solidFill>
              </a:rPr>
              <a:t>Adalice</a:t>
            </a:r>
            <a:r>
              <a:rPr lang="pt-BR" sz="2000" b="1" dirty="0">
                <a:solidFill>
                  <a:schemeClr val="accent6">
                    <a:lumMod val="50000"/>
                  </a:schemeClr>
                </a:solidFill>
              </a:rPr>
              <a:t> Andrade </a:t>
            </a:r>
            <a:r>
              <a:rPr lang="pt-BR" sz="2000" b="1" dirty="0" err="1">
                <a:solidFill>
                  <a:schemeClr val="accent6">
                    <a:lumMod val="50000"/>
                  </a:schemeClr>
                </a:solidFill>
              </a:rPr>
              <a:t>Kosby</a:t>
            </a:r>
            <a:endParaRPr lang="pt-B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CB1AEAC-7F4A-77F4-961E-5692D372D5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039" b="11321"/>
          <a:stretch/>
        </p:blipFill>
        <p:spPr>
          <a:xfrm>
            <a:off x="-22039" y="1965470"/>
            <a:ext cx="2122266" cy="21532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6471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, Texto, Aplicativo, chat ou mensagem de texto&#10;&#10;Descrição gerada automaticamente">
            <a:extLst>
              <a:ext uri="{FF2B5EF4-FFF2-40B4-BE49-F238E27FC236}">
                <a16:creationId xmlns:a16="http://schemas.microsoft.com/office/drawing/2014/main" id="{CC65F266-6D40-4E18-A648-90115C0E79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36900"/>
            <a:ext cx="6125908" cy="1286440"/>
          </a:xfrm>
          <a:prstGeom prst="rect">
            <a:avLst/>
          </a:prstGeom>
          <a:ln>
            <a:noFill/>
          </a:ln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4C896F8C-E874-40E1-893B-BBF08D8B1078}"/>
              </a:ext>
            </a:extLst>
          </p:cNvPr>
          <p:cNvSpPr/>
          <p:nvPr/>
        </p:nvSpPr>
        <p:spPr>
          <a:xfrm>
            <a:off x="-1" y="170707"/>
            <a:ext cx="6119813" cy="471789"/>
          </a:xfrm>
          <a:prstGeom prst="rect">
            <a:avLst/>
          </a:prstGeom>
          <a:noFill/>
        </p:spPr>
        <p:txBody>
          <a:bodyPr wrap="square" lIns="40505" tIns="20253" rIns="40505" bIns="20253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pt-BR" sz="28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DEFESA DE MESTRADO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2CA35908-A9F1-4301-AD98-07D4958C40EA}"/>
              </a:ext>
            </a:extLst>
          </p:cNvPr>
          <p:cNvSpPr txBox="1"/>
          <p:nvPr/>
        </p:nvSpPr>
        <p:spPr>
          <a:xfrm>
            <a:off x="90281" y="849612"/>
            <a:ext cx="595346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"</a:t>
            </a:r>
            <a:r>
              <a:rPr lang="pt-BR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Conflito entre desenvolvimento econômico e defesa do meio ambiente: um estudo a partir de julgados sobre impactos ambientais das atividades suinícola e avícola em Santa Catarina/SC (2013-2023)"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0C6DD033-BF86-4331-9123-EA45B02511BD}"/>
              </a:ext>
            </a:extLst>
          </p:cNvPr>
          <p:cNvSpPr txBox="1"/>
          <p:nvPr/>
        </p:nvSpPr>
        <p:spPr>
          <a:xfrm>
            <a:off x="1802674" y="2290531"/>
            <a:ext cx="4417704" cy="75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6200" marR="76200" algn="ctr"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08 de maio de 2024 às 9h</a:t>
            </a:r>
          </a:p>
          <a:p>
            <a:pPr marL="76200" marR="76200" algn="ctr">
              <a:spcBef>
                <a:spcPts val="600"/>
              </a:spcBef>
              <a:spcAft>
                <a:spcPts val="600"/>
              </a:spcAft>
            </a:pPr>
            <a:r>
              <a:rPr lang="pt-BR" sz="1500" b="1" dirty="0">
                <a:solidFill>
                  <a:schemeClr val="accent1">
                    <a:lumMod val="75000"/>
                  </a:schemeClr>
                </a:solidFill>
              </a:rPr>
              <a:t>https://webconf.ufpel.edu.br/b/eri-19i-t5b-xsy</a:t>
            </a:r>
            <a:endParaRPr lang="pt-BR" sz="1200" dirty="0">
              <a:solidFill>
                <a:srgbClr val="000000"/>
              </a:solidFill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173DD28E-7EB0-45C8-84E8-BB9B4CDB128E}"/>
              </a:ext>
            </a:extLst>
          </p:cNvPr>
          <p:cNvSpPr txBox="1"/>
          <p:nvPr/>
        </p:nvSpPr>
        <p:spPr>
          <a:xfrm>
            <a:off x="2132061" y="3096173"/>
            <a:ext cx="39996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Dr. Érico Kunde Corrêa – PPGCAmb/UFPEL</a:t>
            </a:r>
          </a:p>
          <a:p>
            <a:pPr algn="l"/>
            <a:r>
              <a:rPr lang="pt-B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Profa. Dra. Andréa Souza Castro – PPGCAmb/ UFPEL</a:t>
            </a:r>
          </a:p>
          <a:p>
            <a:pPr algn="l"/>
            <a:r>
              <a:rPr lang="pt-B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pt-B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Valmôr</a:t>
            </a:r>
            <a:r>
              <a:rPr lang="pt-B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Scott Júnior – PPGD/UFPEL</a:t>
            </a:r>
          </a:p>
          <a:p>
            <a:pPr algn="l"/>
            <a:r>
              <a:rPr lang="pt-B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Profa. Dra. Luciara Bilhalva Corrêa – PPGCAmb/UFPEL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CFC0DACA-7497-48D3-AB27-E960C4C8667F}"/>
              </a:ext>
            </a:extLst>
          </p:cNvPr>
          <p:cNvSpPr txBox="1"/>
          <p:nvPr/>
        </p:nvSpPr>
        <p:spPr>
          <a:xfrm>
            <a:off x="90282" y="4228783"/>
            <a:ext cx="18976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Roberta Massaro</a:t>
            </a:r>
          </a:p>
        </p:txBody>
      </p:sp>
      <p:pic>
        <p:nvPicPr>
          <p:cNvPr id="7" name="Imagem 6" descr="Mulher com camiseta azul&#10;&#10;Descrição gerada automaticamente">
            <a:extLst>
              <a:ext uri="{FF2B5EF4-FFF2-40B4-BE49-F238E27FC236}">
                <a16:creationId xmlns:a16="http://schemas.microsoft.com/office/drawing/2014/main" id="{4AF14F97-B031-8CB1-0CBD-0B43FD5A48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1029"/>
            <a:ext cx="1823522" cy="24313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105906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1813</TotalTime>
  <Words>197</Words>
  <Application>Microsoft Office PowerPoint</Application>
  <PresentationFormat>Personalizar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Cooper Black</vt:lpstr>
      <vt:lpstr>Times New Roman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Diuliana .</dc:creator>
  <cp:lastModifiedBy>Diuliana .</cp:lastModifiedBy>
  <cp:revision>82</cp:revision>
  <dcterms:created xsi:type="dcterms:W3CDTF">2022-03-14T12:37:31Z</dcterms:created>
  <dcterms:modified xsi:type="dcterms:W3CDTF">2024-08-03T20:22:10Z</dcterms:modified>
</cp:coreProperties>
</file>