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12586" y="648843"/>
            <a:ext cx="11468037" cy="862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242309"/>
            <a:ext cx="18288000" cy="4469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73907" y="0"/>
            <a:ext cx="44648" cy="102646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49622" y="0"/>
            <a:ext cx="44648" cy="1026463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26453" y="0"/>
            <a:ext cx="44648" cy="1026463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03284" y="0"/>
            <a:ext cx="44648" cy="102646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0115" y="0"/>
            <a:ext cx="44648" cy="102646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56946" y="0"/>
            <a:ext cx="44648" cy="102646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32661" y="0"/>
            <a:ext cx="44648" cy="1026463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9492" y="0"/>
            <a:ext cx="44648" cy="1026463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6323" y="0"/>
            <a:ext cx="44648" cy="1026463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3154" y="0"/>
            <a:ext cx="44648" cy="102646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8869" y="0"/>
            <a:ext cx="44648" cy="102646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5700" y="0"/>
            <a:ext cx="44648" cy="10264634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2531" y="0"/>
            <a:ext cx="44648" cy="1026463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34487"/>
            <a:ext cx="18288000" cy="4464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5791"/>
            <a:ext cx="18288000" cy="4464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37095"/>
            <a:ext cx="18288000" cy="44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738398"/>
            <a:ext cx="18288000" cy="4464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239702"/>
            <a:ext cx="18288000" cy="4464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741006"/>
            <a:ext cx="18288000" cy="44648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5077605" y="0"/>
            <a:ext cx="3210560" cy="3707129"/>
          </a:xfrm>
          <a:custGeom>
            <a:avLst/>
            <a:gdLst/>
            <a:ahLst/>
            <a:cxnLst/>
            <a:rect l="l" t="t" r="r" b="b"/>
            <a:pathLst>
              <a:path w="3210559" h="3707129">
                <a:moveTo>
                  <a:pt x="3210395" y="0"/>
                </a:moveTo>
                <a:lnTo>
                  <a:pt x="3210395" y="3706887"/>
                </a:lnTo>
                <a:lnTo>
                  <a:pt x="3175193" y="3690176"/>
                </a:lnTo>
                <a:lnTo>
                  <a:pt x="3132922" y="3669704"/>
                </a:lnTo>
                <a:lnTo>
                  <a:pt x="3090834" y="3648914"/>
                </a:lnTo>
                <a:lnTo>
                  <a:pt x="3048932" y="3627808"/>
                </a:lnTo>
                <a:lnTo>
                  <a:pt x="3007216" y="3606387"/>
                </a:lnTo>
                <a:lnTo>
                  <a:pt x="2965688" y="3584654"/>
                </a:lnTo>
                <a:lnTo>
                  <a:pt x="2924350" y="3562610"/>
                </a:lnTo>
                <a:lnTo>
                  <a:pt x="2883204" y="3540255"/>
                </a:lnTo>
                <a:lnTo>
                  <a:pt x="2842250" y="3517593"/>
                </a:lnTo>
                <a:lnTo>
                  <a:pt x="2801491" y="3494623"/>
                </a:lnTo>
                <a:lnTo>
                  <a:pt x="2760928" y="3471349"/>
                </a:lnTo>
                <a:lnTo>
                  <a:pt x="2720563" y="3447771"/>
                </a:lnTo>
                <a:lnTo>
                  <a:pt x="2680397" y="3423892"/>
                </a:lnTo>
                <a:lnTo>
                  <a:pt x="2640431" y="3399711"/>
                </a:lnTo>
                <a:lnTo>
                  <a:pt x="2600668" y="3375232"/>
                </a:lnTo>
                <a:lnTo>
                  <a:pt x="2561108" y="3350456"/>
                </a:lnTo>
                <a:lnTo>
                  <a:pt x="2521754" y="3325384"/>
                </a:lnTo>
                <a:lnTo>
                  <a:pt x="2482607" y="3300017"/>
                </a:lnTo>
                <a:lnTo>
                  <a:pt x="2443668" y="3274359"/>
                </a:lnTo>
                <a:lnTo>
                  <a:pt x="2404940" y="3248409"/>
                </a:lnTo>
                <a:lnTo>
                  <a:pt x="2366423" y="3222169"/>
                </a:lnTo>
                <a:lnTo>
                  <a:pt x="2328119" y="3195642"/>
                </a:lnTo>
                <a:lnTo>
                  <a:pt x="2290030" y="3168828"/>
                </a:lnTo>
                <a:lnTo>
                  <a:pt x="2252157" y="3141729"/>
                </a:lnTo>
                <a:lnTo>
                  <a:pt x="2214502" y="3114347"/>
                </a:lnTo>
                <a:lnTo>
                  <a:pt x="2177066" y="3086683"/>
                </a:lnTo>
                <a:lnTo>
                  <a:pt x="2139852" y="3058740"/>
                </a:lnTo>
                <a:lnTo>
                  <a:pt x="2102860" y="3030517"/>
                </a:lnTo>
                <a:lnTo>
                  <a:pt x="2066092" y="3002018"/>
                </a:lnTo>
                <a:lnTo>
                  <a:pt x="2029549" y="2973243"/>
                </a:lnTo>
                <a:lnTo>
                  <a:pt x="1993234" y="2944194"/>
                </a:lnTo>
                <a:lnTo>
                  <a:pt x="1957147" y="2914872"/>
                </a:lnTo>
                <a:lnTo>
                  <a:pt x="1921291" y="2885280"/>
                </a:lnTo>
                <a:lnTo>
                  <a:pt x="1885667" y="2855419"/>
                </a:lnTo>
                <a:lnTo>
                  <a:pt x="1850276" y="2825290"/>
                </a:lnTo>
                <a:lnTo>
                  <a:pt x="1815120" y="2794895"/>
                </a:lnTo>
                <a:lnTo>
                  <a:pt x="1780201" y="2764235"/>
                </a:lnTo>
                <a:lnTo>
                  <a:pt x="1745520" y="2733312"/>
                </a:lnTo>
                <a:lnTo>
                  <a:pt x="1711078" y="2702128"/>
                </a:lnTo>
                <a:lnTo>
                  <a:pt x="1676878" y="2670684"/>
                </a:lnTo>
                <a:lnTo>
                  <a:pt x="1642920" y="2638981"/>
                </a:lnTo>
                <a:lnTo>
                  <a:pt x="1609207" y="2607022"/>
                </a:lnTo>
                <a:lnTo>
                  <a:pt x="1575740" y="2574807"/>
                </a:lnTo>
                <a:lnTo>
                  <a:pt x="1542520" y="2542339"/>
                </a:lnTo>
                <a:lnTo>
                  <a:pt x="1509549" y="2509619"/>
                </a:lnTo>
                <a:lnTo>
                  <a:pt x="1476828" y="2476648"/>
                </a:lnTo>
                <a:lnTo>
                  <a:pt x="1444360" y="2443428"/>
                </a:lnTo>
                <a:lnTo>
                  <a:pt x="1412146" y="2409960"/>
                </a:lnTo>
                <a:lnTo>
                  <a:pt x="1380186" y="2376247"/>
                </a:lnTo>
                <a:lnTo>
                  <a:pt x="1348484" y="2342290"/>
                </a:lnTo>
                <a:lnTo>
                  <a:pt x="1317040" y="2308089"/>
                </a:lnTo>
                <a:lnTo>
                  <a:pt x="1285855" y="2273648"/>
                </a:lnTo>
                <a:lnTo>
                  <a:pt x="1254933" y="2238966"/>
                </a:lnTo>
                <a:lnTo>
                  <a:pt x="1224273" y="2204047"/>
                </a:lnTo>
                <a:lnTo>
                  <a:pt x="1193878" y="2168891"/>
                </a:lnTo>
                <a:lnTo>
                  <a:pt x="1163749" y="2133500"/>
                </a:lnTo>
                <a:lnTo>
                  <a:pt x="1133887" y="2097876"/>
                </a:lnTo>
                <a:lnTo>
                  <a:pt x="1104295" y="2062020"/>
                </a:lnTo>
                <a:lnTo>
                  <a:pt x="1074974" y="2025934"/>
                </a:lnTo>
                <a:lnTo>
                  <a:pt x="1045925" y="1989618"/>
                </a:lnTo>
                <a:lnTo>
                  <a:pt x="1017150" y="1953076"/>
                </a:lnTo>
                <a:lnTo>
                  <a:pt x="988650" y="1916308"/>
                </a:lnTo>
                <a:lnTo>
                  <a:pt x="960428" y="1879316"/>
                </a:lnTo>
                <a:lnTo>
                  <a:pt x="932484" y="1842101"/>
                </a:lnTo>
                <a:lnTo>
                  <a:pt x="904820" y="1804666"/>
                </a:lnTo>
                <a:lnTo>
                  <a:pt x="877438" y="1767011"/>
                </a:lnTo>
                <a:lnTo>
                  <a:pt x="850340" y="1729138"/>
                </a:lnTo>
                <a:lnTo>
                  <a:pt x="823526" y="1691049"/>
                </a:lnTo>
                <a:lnTo>
                  <a:pt x="796998" y="1652745"/>
                </a:lnTo>
                <a:lnTo>
                  <a:pt x="770759" y="1614228"/>
                </a:lnTo>
                <a:lnTo>
                  <a:pt x="744809" y="1575499"/>
                </a:lnTo>
                <a:lnTo>
                  <a:pt x="719150" y="1536561"/>
                </a:lnTo>
                <a:lnTo>
                  <a:pt x="693784" y="1497413"/>
                </a:lnTo>
                <a:lnTo>
                  <a:pt x="668712" y="1458059"/>
                </a:lnTo>
                <a:lnTo>
                  <a:pt x="643935" y="1418500"/>
                </a:lnTo>
                <a:lnTo>
                  <a:pt x="619456" y="1378736"/>
                </a:lnTo>
                <a:lnTo>
                  <a:pt x="595276" y="1338771"/>
                </a:lnTo>
                <a:lnTo>
                  <a:pt x="571396" y="1298605"/>
                </a:lnTo>
                <a:lnTo>
                  <a:pt x="547818" y="1258239"/>
                </a:lnTo>
                <a:lnTo>
                  <a:pt x="524544" y="1217676"/>
                </a:lnTo>
                <a:lnTo>
                  <a:pt x="501575" y="1176917"/>
                </a:lnTo>
                <a:lnTo>
                  <a:pt x="478912" y="1135964"/>
                </a:lnTo>
                <a:lnTo>
                  <a:pt x="456558" y="1094817"/>
                </a:lnTo>
                <a:lnTo>
                  <a:pt x="412780" y="1011952"/>
                </a:lnTo>
                <a:lnTo>
                  <a:pt x="370254" y="928333"/>
                </a:lnTo>
                <a:lnTo>
                  <a:pt x="328992" y="843974"/>
                </a:lnTo>
                <a:lnTo>
                  <a:pt x="289006" y="758887"/>
                </a:lnTo>
                <a:lnTo>
                  <a:pt x="250309" y="673085"/>
                </a:lnTo>
                <a:lnTo>
                  <a:pt x="212913" y="586579"/>
                </a:lnTo>
                <a:lnTo>
                  <a:pt x="176831" y="499383"/>
                </a:lnTo>
                <a:lnTo>
                  <a:pt x="142076" y="411508"/>
                </a:lnTo>
                <a:lnTo>
                  <a:pt x="108659" y="322968"/>
                </a:lnTo>
                <a:lnTo>
                  <a:pt x="76594" y="233775"/>
                </a:lnTo>
                <a:lnTo>
                  <a:pt x="45892" y="143940"/>
                </a:lnTo>
                <a:lnTo>
                  <a:pt x="16566" y="53478"/>
                </a:lnTo>
                <a:lnTo>
                  <a:pt x="0" y="0"/>
                </a:lnTo>
                <a:lnTo>
                  <a:pt x="3210395" y="0"/>
                </a:lnTo>
                <a:close/>
              </a:path>
            </a:pathLst>
          </a:custGeom>
          <a:solidFill>
            <a:srgbClr val="2474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16484266" y="0"/>
            <a:ext cx="1804035" cy="2190750"/>
          </a:xfrm>
          <a:custGeom>
            <a:avLst/>
            <a:gdLst/>
            <a:ahLst/>
            <a:cxnLst/>
            <a:rect l="l" t="t" r="r" b="b"/>
            <a:pathLst>
              <a:path w="1804034" h="2190750">
                <a:moveTo>
                  <a:pt x="1803733" y="0"/>
                </a:moveTo>
                <a:lnTo>
                  <a:pt x="1803733" y="2190395"/>
                </a:lnTo>
                <a:lnTo>
                  <a:pt x="1767974" y="2166852"/>
                </a:lnTo>
                <a:lnTo>
                  <a:pt x="1730689" y="2141793"/>
                </a:lnTo>
                <a:lnTo>
                  <a:pt x="1693657" y="2116391"/>
                </a:lnTo>
                <a:lnTo>
                  <a:pt x="1656880" y="2090647"/>
                </a:lnTo>
                <a:lnTo>
                  <a:pt x="1620360" y="2064564"/>
                </a:lnTo>
                <a:lnTo>
                  <a:pt x="1584100" y="2038143"/>
                </a:lnTo>
                <a:lnTo>
                  <a:pt x="1548100" y="2011388"/>
                </a:lnTo>
                <a:lnTo>
                  <a:pt x="1512365" y="1984300"/>
                </a:lnTo>
                <a:lnTo>
                  <a:pt x="1476896" y="1956883"/>
                </a:lnTo>
                <a:lnTo>
                  <a:pt x="1441696" y="1929137"/>
                </a:lnTo>
                <a:lnTo>
                  <a:pt x="1406766" y="1901065"/>
                </a:lnTo>
                <a:lnTo>
                  <a:pt x="1372109" y="1872671"/>
                </a:lnTo>
                <a:lnTo>
                  <a:pt x="1337728" y="1843955"/>
                </a:lnTo>
                <a:lnTo>
                  <a:pt x="1303624" y="1814920"/>
                </a:lnTo>
                <a:lnTo>
                  <a:pt x="1269800" y="1785569"/>
                </a:lnTo>
                <a:lnTo>
                  <a:pt x="1236258" y="1755904"/>
                </a:lnTo>
                <a:lnTo>
                  <a:pt x="1203001" y="1725927"/>
                </a:lnTo>
                <a:lnTo>
                  <a:pt x="1170031" y="1695640"/>
                </a:lnTo>
                <a:lnTo>
                  <a:pt x="1137349" y="1665046"/>
                </a:lnTo>
                <a:lnTo>
                  <a:pt x="1104959" y="1634147"/>
                </a:lnTo>
                <a:lnTo>
                  <a:pt x="1072863" y="1602945"/>
                </a:lnTo>
                <a:lnTo>
                  <a:pt x="1041062" y="1571443"/>
                </a:lnTo>
                <a:lnTo>
                  <a:pt x="1009560" y="1539643"/>
                </a:lnTo>
                <a:lnTo>
                  <a:pt x="978358" y="1507546"/>
                </a:lnTo>
                <a:lnTo>
                  <a:pt x="947459" y="1475156"/>
                </a:lnTo>
                <a:lnTo>
                  <a:pt x="916865" y="1442475"/>
                </a:lnTo>
                <a:lnTo>
                  <a:pt x="886578" y="1409504"/>
                </a:lnTo>
                <a:lnTo>
                  <a:pt x="856601" y="1376247"/>
                </a:lnTo>
                <a:lnTo>
                  <a:pt x="826936" y="1342705"/>
                </a:lnTo>
                <a:lnTo>
                  <a:pt x="797585" y="1308882"/>
                </a:lnTo>
                <a:lnTo>
                  <a:pt x="768551" y="1274778"/>
                </a:lnTo>
                <a:lnTo>
                  <a:pt x="739835" y="1240396"/>
                </a:lnTo>
                <a:lnTo>
                  <a:pt x="711440" y="1205740"/>
                </a:lnTo>
                <a:lnTo>
                  <a:pt x="683369" y="1170810"/>
                </a:lnTo>
                <a:lnTo>
                  <a:pt x="655623" y="1135609"/>
                </a:lnTo>
                <a:lnTo>
                  <a:pt x="628205" y="1100140"/>
                </a:lnTo>
                <a:lnTo>
                  <a:pt x="601117" y="1064405"/>
                </a:lnTo>
                <a:lnTo>
                  <a:pt x="574362" y="1028406"/>
                </a:lnTo>
                <a:lnTo>
                  <a:pt x="547942" y="992145"/>
                </a:lnTo>
                <a:lnTo>
                  <a:pt x="521859" y="955625"/>
                </a:lnTo>
                <a:lnTo>
                  <a:pt x="496115" y="918848"/>
                </a:lnTo>
                <a:lnTo>
                  <a:pt x="470712" y="881816"/>
                </a:lnTo>
                <a:lnTo>
                  <a:pt x="445654" y="844532"/>
                </a:lnTo>
                <a:lnTo>
                  <a:pt x="420941" y="806997"/>
                </a:lnTo>
                <a:lnTo>
                  <a:pt x="396578" y="769215"/>
                </a:lnTo>
                <a:lnTo>
                  <a:pt x="372564" y="731187"/>
                </a:lnTo>
                <a:lnTo>
                  <a:pt x="348904" y="692915"/>
                </a:lnTo>
                <a:lnTo>
                  <a:pt x="325600" y="654403"/>
                </a:lnTo>
                <a:lnTo>
                  <a:pt x="302653" y="615651"/>
                </a:lnTo>
                <a:lnTo>
                  <a:pt x="280066" y="576664"/>
                </a:lnTo>
                <a:lnTo>
                  <a:pt x="257841" y="537442"/>
                </a:lnTo>
                <a:lnTo>
                  <a:pt x="235980" y="497988"/>
                </a:lnTo>
                <a:lnTo>
                  <a:pt x="214486" y="458305"/>
                </a:lnTo>
                <a:lnTo>
                  <a:pt x="193362" y="418394"/>
                </a:lnTo>
                <a:lnTo>
                  <a:pt x="172608" y="378258"/>
                </a:lnTo>
                <a:lnTo>
                  <a:pt x="152229" y="337899"/>
                </a:lnTo>
                <a:lnTo>
                  <a:pt x="132225" y="297320"/>
                </a:lnTo>
                <a:lnTo>
                  <a:pt x="112599" y="256523"/>
                </a:lnTo>
                <a:lnTo>
                  <a:pt x="93354" y="215510"/>
                </a:lnTo>
                <a:lnTo>
                  <a:pt x="74492" y="174283"/>
                </a:lnTo>
                <a:lnTo>
                  <a:pt x="56014" y="132845"/>
                </a:lnTo>
                <a:lnTo>
                  <a:pt x="37924" y="91198"/>
                </a:lnTo>
                <a:lnTo>
                  <a:pt x="20224" y="49344"/>
                </a:lnTo>
                <a:lnTo>
                  <a:pt x="2916" y="7285"/>
                </a:lnTo>
                <a:lnTo>
                  <a:pt x="0" y="0"/>
                </a:lnTo>
                <a:lnTo>
                  <a:pt x="1803733" y="0"/>
                </a:lnTo>
                <a:close/>
              </a:path>
            </a:pathLst>
          </a:custGeom>
          <a:solidFill>
            <a:srgbClr val="6A9C8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bg object 3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121062" y="0"/>
            <a:ext cx="166937" cy="235198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0" y="7698906"/>
            <a:ext cx="2082800" cy="2588260"/>
          </a:xfrm>
          <a:custGeom>
            <a:avLst/>
            <a:gdLst/>
            <a:ahLst/>
            <a:cxnLst/>
            <a:rect l="l" t="t" r="r" b="b"/>
            <a:pathLst>
              <a:path w="2082800" h="2588259">
                <a:moveTo>
                  <a:pt x="2082412" y="2588092"/>
                </a:moveTo>
                <a:lnTo>
                  <a:pt x="0" y="2588059"/>
                </a:lnTo>
                <a:lnTo>
                  <a:pt x="0" y="0"/>
                </a:lnTo>
                <a:lnTo>
                  <a:pt x="41132" y="9271"/>
                </a:lnTo>
                <a:lnTo>
                  <a:pt x="85997" y="20216"/>
                </a:lnTo>
                <a:lnTo>
                  <a:pt x="130560" y="31919"/>
                </a:lnTo>
                <a:lnTo>
                  <a:pt x="174813" y="44373"/>
                </a:lnTo>
                <a:lnTo>
                  <a:pt x="218748" y="57570"/>
                </a:lnTo>
                <a:lnTo>
                  <a:pt x="262360" y="71504"/>
                </a:lnTo>
                <a:lnTo>
                  <a:pt x="305640" y="86168"/>
                </a:lnTo>
                <a:lnTo>
                  <a:pt x="348582" y="101553"/>
                </a:lnTo>
                <a:lnTo>
                  <a:pt x="391177" y="117652"/>
                </a:lnTo>
                <a:lnTo>
                  <a:pt x="433420" y="134460"/>
                </a:lnTo>
                <a:lnTo>
                  <a:pt x="475302" y="151967"/>
                </a:lnTo>
                <a:lnTo>
                  <a:pt x="516816" y="170167"/>
                </a:lnTo>
                <a:lnTo>
                  <a:pt x="557956" y="189053"/>
                </a:lnTo>
                <a:lnTo>
                  <a:pt x="598714" y="208617"/>
                </a:lnTo>
                <a:lnTo>
                  <a:pt x="639082" y="228853"/>
                </a:lnTo>
                <a:lnTo>
                  <a:pt x="679054" y="249752"/>
                </a:lnTo>
                <a:lnTo>
                  <a:pt x="718623" y="271308"/>
                </a:lnTo>
                <a:lnTo>
                  <a:pt x="757780" y="293513"/>
                </a:lnTo>
                <a:lnTo>
                  <a:pt x="796519" y="316361"/>
                </a:lnTo>
                <a:lnTo>
                  <a:pt x="834833" y="339843"/>
                </a:lnTo>
                <a:lnTo>
                  <a:pt x="872715" y="363953"/>
                </a:lnTo>
                <a:lnTo>
                  <a:pt x="910156" y="388683"/>
                </a:lnTo>
                <a:lnTo>
                  <a:pt x="947151" y="414027"/>
                </a:lnTo>
                <a:lnTo>
                  <a:pt x="983691" y="439976"/>
                </a:lnTo>
                <a:lnTo>
                  <a:pt x="1019770" y="466524"/>
                </a:lnTo>
                <a:lnTo>
                  <a:pt x="1055380" y="493664"/>
                </a:lnTo>
                <a:lnTo>
                  <a:pt x="1090514" y="521387"/>
                </a:lnTo>
                <a:lnTo>
                  <a:pt x="1125165" y="549688"/>
                </a:lnTo>
                <a:lnTo>
                  <a:pt x="1159325" y="578558"/>
                </a:lnTo>
                <a:lnTo>
                  <a:pt x="1192988" y="607990"/>
                </a:lnTo>
                <a:lnTo>
                  <a:pt x="1226146" y="637978"/>
                </a:lnTo>
                <a:lnTo>
                  <a:pt x="1258792" y="668513"/>
                </a:lnTo>
                <a:lnTo>
                  <a:pt x="1290919" y="699589"/>
                </a:lnTo>
                <a:lnTo>
                  <a:pt x="1322519" y="731198"/>
                </a:lnTo>
                <a:lnTo>
                  <a:pt x="1353585" y="763334"/>
                </a:lnTo>
                <a:lnTo>
                  <a:pt x="1384110" y="795988"/>
                </a:lnTo>
                <a:lnTo>
                  <a:pt x="1414088" y="829154"/>
                </a:lnTo>
                <a:lnTo>
                  <a:pt x="1443509" y="862824"/>
                </a:lnTo>
                <a:lnTo>
                  <a:pt x="1472369" y="896991"/>
                </a:lnTo>
                <a:lnTo>
                  <a:pt x="1500658" y="931649"/>
                </a:lnTo>
                <a:lnTo>
                  <a:pt x="1528370" y="966788"/>
                </a:lnTo>
                <a:lnTo>
                  <a:pt x="1555498" y="1002403"/>
                </a:lnTo>
                <a:lnTo>
                  <a:pt x="1582034" y="1038487"/>
                </a:lnTo>
                <a:lnTo>
                  <a:pt x="1607971" y="1075031"/>
                </a:lnTo>
                <a:lnTo>
                  <a:pt x="1633303" y="1112028"/>
                </a:lnTo>
                <a:lnTo>
                  <a:pt x="1658021" y="1149472"/>
                </a:lnTo>
                <a:lnTo>
                  <a:pt x="1682119" y="1187355"/>
                </a:lnTo>
                <a:lnTo>
                  <a:pt x="1705589" y="1225670"/>
                </a:lnTo>
                <a:lnTo>
                  <a:pt x="1728424" y="1264410"/>
                </a:lnTo>
                <a:lnTo>
                  <a:pt x="1750617" y="1303566"/>
                </a:lnTo>
                <a:lnTo>
                  <a:pt x="1772161" y="1343133"/>
                </a:lnTo>
                <a:lnTo>
                  <a:pt x="1793048" y="1383103"/>
                </a:lnTo>
                <a:lnTo>
                  <a:pt x="1813272" y="1423468"/>
                </a:lnTo>
                <a:lnTo>
                  <a:pt x="1832824" y="1464222"/>
                </a:lnTo>
                <a:lnTo>
                  <a:pt x="1851698" y="1505356"/>
                </a:lnTo>
                <a:lnTo>
                  <a:pt x="1869887" y="1546865"/>
                </a:lnTo>
                <a:lnTo>
                  <a:pt x="1887382" y="1588740"/>
                </a:lnTo>
                <a:lnTo>
                  <a:pt x="1904178" y="1630974"/>
                </a:lnTo>
                <a:lnTo>
                  <a:pt x="1920267" y="1673560"/>
                </a:lnTo>
                <a:lnTo>
                  <a:pt x="1935642" y="1716491"/>
                </a:lnTo>
                <a:lnTo>
                  <a:pt x="1950294" y="1759760"/>
                </a:lnTo>
                <a:lnTo>
                  <a:pt x="1964218" y="1803359"/>
                </a:lnTo>
                <a:lnTo>
                  <a:pt x="1977406" y="1847281"/>
                </a:lnTo>
                <a:lnTo>
                  <a:pt x="1989851" y="1891519"/>
                </a:lnTo>
                <a:lnTo>
                  <a:pt x="2001545" y="1936065"/>
                </a:lnTo>
                <a:lnTo>
                  <a:pt x="2012481" y="1980913"/>
                </a:lnTo>
                <a:lnTo>
                  <a:pt x="2022652" y="2026055"/>
                </a:lnTo>
                <a:lnTo>
                  <a:pt x="2032052" y="2071483"/>
                </a:lnTo>
                <a:lnTo>
                  <a:pt x="2040671" y="2117191"/>
                </a:lnTo>
                <a:lnTo>
                  <a:pt x="2048505" y="2163171"/>
                </a:lnTo>
                <a:lnTo>
                  <a:pt x="2055544" y="2209417"/>
                </a:lnTo>
                <a:lnTo>
                  <a:pt x="2061782" y="2255920"/>
                </a:lnTo>
                <a:lnTo>
                  <a:pt x="2067212" y="2302673"/>
                </a:lnTo>
                <a:lnTo>
                  <a:pt x="2071826" y="2349670"/>
                </a:lnTo>
                <a:lnTo>
                  <a:pt x="2075618" y="2396903"/>
                </a:lnTo>
                <a:lnTo>
                  <a:pt x="2078579" y="2444365"/>
                </a:lnTo>
                <a:lnTo>
                  <a:pt x="2080704" y="2492048"/>
                </a:lnTo>
                <a:lnTo>
                  <a:pt x="2081984" y="2539946"/>
                </a:lnTo>
                <a:lnTo>
                  <a:pt x="2082412" y="2588092"/>
                </a:lnTo>
                <a:close/>
              </a:path>
            </a:pathLst>
          </a:custGeom>
          <a:solidFill>
            <a:srgbClr val="2474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0" y="8297280"/>
            <a:ext cx="1502410" cy="1990089"/>
          </a:xfrm>
          <a:custGeom>
            <a:avLst/>
            <a:gdLst/>
            <a:ahLst/>
            <a:cxnLst/>
            <a:rect l="l" t="t" r="r" b="b"/>
            <a:pathLst>
              <a:path w="1502410" h="1990090">
                <a:moveTo>
                  <a:pt x="1501982" y="1989718"/>
                </a:moveTo>
                <a:lnTo>
                  <a:pt x="0" y="1989688"/>
                </a:lnTo>
                <a:lnTo>
                  <a:pt x="0" y="0"/>
                </a:lnTo>
                <a:lnTo>
                  <a:pt x="34844" y="10152"/>
                </a:lnTo>
                <a:lnTo>
                  <a:pt x="78544" y="23951"/>
                </a:lnTo>
                <a:lnTo>
                  <a:pt x="121821" y="38687"/>
                </a:lnTo>
                <a:lnTo>
                  <a:pt x="164663" y="54347"/>
                </a:lnTo>
                <a:lnTo>
                  <a:pt x="207058" y="70918"/>
                </a:lnTo>
                <a:lnTo>
                  <a:pt x="248994" y="88390"/>
                </a:lnTo>
                <a:lnTo>
                  <a:pt x="290459" y="106750"/>
                </a:lnTo>
                <a:lnTo>
                  <a:pt x="331440" y="125986"/>
                </a:lnTo>
                <a:lnTo>
                  <a:pt x="371927" y="146086"/>
                </a:lnTo>
                <a:lnTo>
                  <a:pt x="411908" y="167039"/>
                </a:lnTo>
                <a:lnTo>
                  <a:pt x="451369" y="188832"/>
                </a:lnTo>
                <a:lnTo>
                  <a:pt x="490301" y="211454"/>
                </a:lnTo>
                <a:lnTo>
                  <a:pt x="528689" y="234892"/>
                </a:lnTo>
                <a:lnTo>
                  <a:pt x="566524" y="259135"/>
                </a:lnTo>
                <a:lnTo>
                  <a:pt x="603791" y="284171"/>
                </a:lnTo>
                <a:lnTo>
                  <a:pt x="640481" y="309988"/>
                </a:lnTo>
                <a:lnTo>
                  <a:pt x="676581" y="336573"/>
                </a:lnTo>
                <a:lnTo>
                  <a:pt x="712078" y="363916"/>
                </a:lnTo>
                <a:lnTo>
                  <a:pt x="746962" y="392004"/>
                </a:lnTo>
                <a:lnTo>
                  <a:pt x="781219" y="420825"/>
                </a:lnTo>
                <a:lnTo>
                  <a:pt x="814839" y="450367"/>
                </a:lnTo>
                <a:lnTo>
                  <a:pt x="847809" y="480619"/>
                </a:lnTo>
                <a:lnTo>
                  <a:pt x="880117" y="511568"/>
                </a:lnTo>
                <a:lnTo>
                  <a:pt x="911752" y="543203"/>
                </a:lnTo>
                <a:lnTo>
                  <a:pt x="942701" y="575511"/>
                </a:lnTo>
                <a:lnTo>
                  <a:pt x="972952" y="608481"/>
                </a:lnTo>
                <a:lnTo>
                  <a:pt x="1002495" y="642101"/>
                </a:lnTo>
                <a:lnTo>
                  <a:pt x="1031316" y="676358"/>
                </a:lnTo>
                <a:lnTo>
                  <a:pt x="1059404" y="711242"/>
                </a:lnTo>
                <a:lnTo>
                  <a:pt x="1086746" y="746739"/>
                </a:lnTo>
                <a:lnTo>
                  <a:pt x="1113332" y="782839"/>
                </a:lnTo>
                <a:lnTo>
                  <a:pt x="1139149" y="819528"/>
                </a:lnTo>
                <a:lnTo>
                  <a:pt x="1164185" y="856796"/>
                </a:lnTo>
                <a:lnTo>
                  <a:pt x="1188428" y="894631"/>
                </a:lnTo>
                <a:lnTo>
                  <a:pt x="1211866" y="933019"/>
                </a:lnTo>
                <a:lnTo>
                  <a:pt x="1234488" y="971950"/>
                </a:lnTo>
                <a:lnTo>
                  <a:pt x="1256281" y="1011412"/>
                </a:lnTo>
                <a:lnTo>
                  <a:pt x="1277234" y="1051392"/>
                </a:lnTo>
                <a:lnTo>
                  <a:pt x="1297334" y="1091879"/>
                </a:lnTo>
                <a:lnTo>
                  <a:pt x="1316570" y="1132861"/>
                </a:lnTo>
                <a:lnTo>
                  <a:pt x="1334930" y="1174326"/>
                </a:lnTo>
                <a:lnTo>
                  <a:pt x="1352402" y="1216262"/>
                </a:lnTo>
                <a:lnTo>
                  <a:pt x="1368973" y="1258657"/>
                </a:lnTo>
                <a:lnTo>
                  <a:pt x="1384633" y="1301498"/>
                </a:lnTo>
                <a:lnTo>
                  <a:pt x="1399368" y="1344776"/>
                </a:lnTo>
                <a:lnTo>
                  <a:pt x="1413168" y="1388476"/>
                </a:lnTo>
                <a:lnTo>
                  <a:pt x="1426020" y="1432588"/>
                </a:lnTo>
                <a:lnTo>
                  <a:pt x="1437913" y="1477099"/>
                </a:lnTo>
                <a:lnTo>
                  <a:pt x="1448834" y="1521998"/>
                </a:lnTo>
                <a:lnTo>
                  <a:pt x="1458771" y="1567272"/>
                </a:lnTo>
                <a:lnTo>
                  <a:pt x="1467713" y="1612910"/>
                </a:lnTo>
                <a:lnTo>
                  <a:pt x="1475647" y="1658900"/>
                </a:lnTo>
                <a:lnTo>
                  <a:pt x="1482563" y="1705229"/>
                </a:lnTo>
                <a:lnTo>
                  <a:pt x="1488447" y="1751887"/>
                </a:lnTo>
                <a:lnTo>
                  <a:pt x="1493288" y="1798860"/>
                </a:lnTo>
                <a:lnTo>
                  <a:pt x="1497074" y="1846138"/>
                </a:lnTo>
                <a:lnTo>
                  <a:pt x="1499793" y="1893708"/>
                </a:lnTo>
                <a:lnTo>
                  <a:pt x="1501433" y="1941558"/>
                </a:lnTo>
                <a:lnTo>
                  <a:pt x="1501982" y="1989718"/>
                </a:lnTo>
                <a:close/>
              </a:path>
            </a:pathLst>
          </a:custGeom>
          <a:solidFill>
            <a:srgbClr val="6A9C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0" y="8975026"/>
            <a:ext cx="862965" cy="1312545"/>
          </a:xfrm>
          <a:custGeom>
            <a:avLst/>
            <a:gdLst/>
            <a:ahLst/>
            <a:cxnLst/>
            <a:rect l="l" t="t" r="r" b="b"/>
            <a:pathLst>
              <a:path w="862965" h="1312545">
                <a:moveTo>
                  <a:pt x="862393" y="1311972"/>
                </a:moveTo>
                <a:lnTo>
                  <a:pt x="0" y="1311947"/>
                </a:lnTo>
                <a:lnTo>
                  <a:pt x="0" y="0"/>
                </a:lnTo>
                <a:lnTo>
                  <a:pt x="21017" y="9087"/>
                </a:lnTo>
                <a:lnTo>
                  <a:pt x="62008" y="28385"/>
                </a:lnTo>
                <a:lnTo>
                  <a:pt x="102276" y="48933"/>
                </a:lnTo>
                <a:lnTo>
                  <a:pt x="141796" y="70703"/>
                </a:lnTo>
                <a:lnTo>
                  <a:pt x="180542" y="93673"/>
                </a:lnTo>
                <a:lnTo>
                  <a:pt x="218489" y="117815"/>
                </a:lnTo>
                <a:lnTo>
                  <a:pt x="255612" y="143106"/>
                </a:lnTo>
                <a:lnTo>
                  <a:pt x="291888" y="169521"/>
                </a:lnTo>
                <a:lnTo>
                  <a:pt x="327289" y="197034"/>
                </a:lnTo>
                <a:lnTo>
                  <a:pt x="361792" y="225621"/>
                </a:lnTo>
                <a:lnTo>
                  <a:pt x="395371" y="255256"/>
                </a:lnTo>
                <a:lnTo>
                  <a:pt x="428002" y="285915"/>
                </a:lnTo>
                <a:lnTo>
                  <a:pt x="459659" y="317572"/>
                </a:lnTo>
                <a:lnTo>
                  <a:pt x="490318" y="350202"/>
                </a:lnTo>
                <a:lnTo>
                  <a:pt x="519953" y="383782"/>
                </a:lnTo>
                <a:lnTo>
                  <a:pt x="548540" y="418285"/>
                </a:lnTo>
                <a:lnTo>
                  <a:pt x="576053" y="453686"/>
                </a:lnTo>
                <a:lnTo>
                  <a:pt x="602467" y="489961"/>
                </a:lnTo>
                <a:lnTo>
                  <a:pt x="627758" y="527085"/>
                </a:lnTo>
                <a:lnTo>
                  <a:pt x="651901" y="565032"/>
                </a:lnTo>
                <a:lnTo>
                  <a:pt x="674870" y="603778"/>
                </a:lnTo>
                <a:lnTo>
                  <a:pt x="696641" y="643297"/>
                </a:lnTo>
                <a:lnTo>
                  <a:pt x="717188" y="683565"/>
                </a:lnTo>
                <a:lnTo>
                  <a:pt x="736487" y="724557"/>
                </a:lnTo>
                <a:lnTo>
                  <a:pt x="754513" y="766247"/>
                </a:lnTo>
                <a:lnTo>
                  <a:pt x="771240" y="808612"/>
                </a:lnTo>
                <a:lnTo>
                  <a:pt x="786643" y="851624"/>
                </a:lnTo>
                <a:lnTo>
                  <a:pt x="800698" y="895261"/>
                </a:lnTo>
                <a:lnTo>
                  <a:pt x="813380" y="939496"/>
                </a:lnTo>
                <a:lnTo>
                  <a:pt x="824663" y="984304"/>
                </a:lnTo>
                <a:lnTo>
                  <a:pt x="834523" y="1029662"/>
                </a:lnTo>
                <a:lnTo>
                  <a:pt x="842935" y="1075543"/>
                </a:lnTo>
                <a:lnTo>
                  <a:pt x="849873" y="1121923"/>
                </a:lnTo>
                <a:lnTo>
                  <a:pt x="855313" y="1168777"/>
                </a:lnTo>
                <a:lnTo>
                  <a:pt x="859230" y="1216079"/>
                </a:lnTo>
                <a:lnTo>
                  <a:pt x="861598" y="1263805"/>
                </a:lnTo>
                <a:lnTo>
                  <a:pt x="862393" y="13119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bg object 4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2314" y="255985"/>
            <a:ext cx="2057399" cy="15430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0242309"/>
            <a:ext cx="18288000" cy="4469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973907" y="0"/>
            <a:ext cx="44648" cy="102646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549622" y="0"/>
            <a:ext cx="44648" cy="1026463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126453" y="0"/>
            <a:ext cx="44648" cy="1026463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703284" y="0"/>
            <a:ext cx="44648" cy="102646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280115" y="0"/>
            <a:ext cx="44648" cy="102646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6946" y="0"/>
            <a:ext cx="44648" cy="102646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32661" y="0"/>
            <a:ext cx="44648" cy="1026463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09492" y="0"/>
            <a:ext cx="44648" cy="1026463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86323" y="0"/>
            <a:ext cx="44648" cy="1026463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63154" y="0"/>
            <a:ext cx="44648" cy="102646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38869" y="0"/>
            <a:ext cx="44648" cy="102646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15700" y="0"/>
            <a:ext cx="44648" cy="10264634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2531" y="0"/>
            <a:ext cx="44648" cy="1026463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34487"/>
            <a:ext cx="18288000" cy="4464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735791"/>
            <a:ext cx="18288000" cy="4464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237095"/>
            <a:ext cx="18288000" cy="44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738398"/>
            <a:ext cx="18288000" cy="4464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239702"/>
            <a:ext cx="18288000" cy="4464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741006"/>
            <a:ext cx="18288000" cy="44648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5077605" y="0"/>
            <a:ext cx="3210560" cy="3707129"/>
          </a:xfrm>
          <a:custGeom>
            <a:avLst/>
            <a:gdLst/>
            <a:ahLst/>
            <a:cxnLst/>
            <a:rect l="l" t="t" r="r" b="b"/>
            <a:pathLst>
              <a:path w="3210559" h="3707129">
                <a:moveTo>
                  <a:pt x="3210395" y="0"/>
                </a:moveTo>
                <a:lnTo>
                  <a:pt x="3210395" y="3706887"/>
                </a:lnTo>
                <a:lnTo>
                  <a:pt x="3175193" y="3690176"/>
                </a:lnTo>
                <a:lnTo>
                  <a:pt x="3132922" y="3669704"/>
                </a:lnTo>
                <a:lnTo>
                  <a:pt x="3090834" y="3648914"/>
                </a:lnTo>
                <a:lnTo>
                  <a:pt x="3048932" y="3627808"/>
                </a:lnTo>
                <a:lnTo>
                  <a:pt x="3007216" y="3606387"/>
                </a:lnTo>
                <a:lnTo>
                  <a:pt x="2965688" y="3584654"/>
                </a:lnTo>
                <a:lnTo>
                  <a:pt x="2924350" y="3562610"/>
                </a:lnTo>
                <a:lnTo>
                  <a:pt x="2883204" y="3540255"/>
                </a:lnTo>
                <a:lnTo>
                  <a:pt x="2842250" y="3517593"/>
                </a:lnTo>
                <a:lnTo>
                  <a:pt x="2801491" y="3494623"/>
                </a:lnTo>
                <a:lnTo>
                  <a:pt x="2760928" y="3471349"/>
                </a:lnTo>
                <a:lnTo>
                  <a:pt x="2720563" y="3447771"/>
                </a:lnTo>
                <a:lnTo>
                  <a:pt x="2680397" y="3423892"/>
                </a:lnTo>
                <a:lnTo>
                  <a:pt x="2640431" y="3399711"/>
                </a:lnTo>
                <a:lnTo>
                  <a:pt x="2600668" y="3375232"/>
                </a:lnTo>
                <a:lnTo>
                  <a:pt x="2561108" y="3350456"/>
                </a:lnTo>
                <a:lnTo>
                  <a:pt x="2521754" y="3325384"/>
                </a:lnTo>
                <a:lnTo>
                  <a:pt x="2482607" y="3300017"/>
                </a:lnTo>
                <a:lnTo>
                  <a:pt x="2443668" y="3274359"/>
                </a:lnTo>
                <a:lnTo>
                  <a:pt x="2404940" y="3248409"/>
                </a:lnTo>
                <a:lnTo>
                  <a:pt x="2366423" y="3222169"/>
                </a:lnTo>
                <a:lnTo>
                  <a:pt x="2328119" y="3195642"/>
                </a:lnTo>
                <a:lnTo>
                  <a:pt x="2290030" y="3168828"/>
                </a:lnTo>
                <a:lnTo>
                  <a:pt x="2252157" y="3141729"/>
                </a:lnTo>
                <a:lnTo>
                  <a:pt x="2214502" y="3114347"/>
                </a:lnTo>
                <a:lnTo>
                  <a:pt x="2177066" y="3086683"/>
                </a:lnTo>
                <a:lnTo>
                  <a:pt x="2139852" y="3058740"/>
                </a:lnTo>
                <a:lnTo>
                  <a:pt x="2102860" y="3030517"/>
                </a:lnTo>
                <a:lnTo>
                  <a:pt x="2066092" y="3002018"/>
                </a:lnTo>
                <a:lnTo>
                  <a:pt x="2029549" y="2973243"/>
                </a:lnTo>
                <a:lnTo>
                  <a:pt x="1993234" y="2944194"/>
                </a:lnTo>
                <a:lnTo>
                  <a:pt x="1957147" y="2914872"/>
                </a:lnTo>
                <a:lnTo>
                  <a:pt x="1921291" y="2885280"/>
                </a:lnTo>
                <a:lnTo>
                  <a:pt x="1885667" y="2855419"/>
                </a:lnTo>
                <a:lnTo>
                  <a:pt x="1850276" y="2825290"/>
                </a:lnTo>
                <a:lnTo>
                  <a:pt x="1815120" y="2794895"/>
                </a:lnTo>
                <a:lnTo>
                  <a:pt x="1780201" y="2764235"/>
                </a:lnTo>
                <a:lnTo>
                  <a:pt x="1745520" y="2733312"/>
                </a:lnTo>
                <a:lnTo>
                  <a:pt x="1711078" y="2702128"/>
                </a:lnTo>
                <a:lnTo>
                  <a:pt x="1676878" y="2670684"/>
                </a:lnTo>
                <a:lnTo>
                  <a:pt x="1642920" y="2638981"/>
                </a:lnTo>
                <a:lnTo>
                  <a:pt x="1609207" y="2607022"/>
                </a:lnTo>
                <a:lnTo>
                  <a:pt x="1575740" y="2574807"/>
                </a:lnTo>
                <a:lnTo>
                  <a:pt x="1542520" y="2542339"/>
                </a:lnTo>
                <a:lnTo>
                  <a:pt x="1509549" y="2509619"/>
                </a:lnTo>
                <a:lnTo>
                  <a:pt x="1476828" y="2476648"/>
                </a:lnTo>
                <a:lnTo>
                  <a:pt x="1444360" y="2443428"/>
                </a:lnTo>
                <a:lnTo>
                  <a:pt x="1412146" y="2409960"/>
                </a:lnTo>
                <a:lnTo>
                  <a:pt x="1380186" y="2376247"/>
                </a:lnTo>
                <a:lnTo>
                  <a:pt x="1348484" y="2342290"/>
                </a:lnTo>
                <a:lnTo>
                  <a:pt x="1317040" y="2308089"/>
                </a:lnTo>
                <a:lnTo>
                  <a:pt x="1285855" y="2273648"/>
                </a:lnTo>
                <a:lnTo>
                  <a:pt x="1254933" y="2238966"/>
                </a:lnTo>
                <a:lnTo>
                  <a:pt x="1224273" y="2204047"/>
                </a:lnTo>
                <a:lnTo>
                  <a:pt x="1193878" y="2168891"/>
                </a:lnTo>
                <a:lnTo>
                  <a:pt x="1163749" y="2133500"/>
                </a:lnTo>
                <a:lnTo>
                  <a:pt x="1133887" y="2097876"/>
                </a:lnTo>
                <a:lnTo>
                  <a:pt x="1104295" y="2062020"/>
                </a:lnTo>
                <a:lnTo>
                  <a:pt x="1074974" y="2025934"/>
                </a:lnTo>
                <a:lnTo>
                  <a:pt x="1045925" y="1989618"/>
                </a:lnTo>
                <a:lnTo>
                  <a:pt x="1017150" y="1953076"/>
                </a:lnTo>
                <a:lnTo>
                  <a:pt x="988650" y="1916308"/>
                </a:lnTo>
                <a:lnTo>
                  <a:pt x="960428" y="1879316"/>
                </a:lnTo>
                <a:lnTo>
                  <a:pt x="932484" y="1842101"/>
                </a:lnTo>
                <a:lnTo>
                  <a:pt x="904820" y="1804666"/>
                </a:lnTo>
                <a:lnTo>
                  <a:pt x="877438" y="1767011"/>
                </a:lnTo>
                <a:lnTo>
                  <a:pt x="850340" y="1729138"/>
                </a:lnTo>
                <a:lnTo>
                  <a:pt x="823526" y="1691049"/>
                </a:lnTo>
                <a:lnTo>
                  <a:pt x="796998" y="1652745"/>
                </a:lnTo>
                <a:lnTo>
                  <a:pt x="770759" y="1614228"/>
                </a:lnTo>
                <a:lnTo>
                  <a:pt x="744809" y="1575499"/>
                </a:lnTo>
                <a:lnTo>
                  <a:pt x="719150" y="1536561"/>
                </a:lnTo>
                <a:lnTo>
                  <a:pt x="693784" y="1497413"/>
                </a:lnTo>
                <a:lnTo>
                  <a:pt x="668712" y="1458059"/>
                </a:lnTo>
                <a:lnTo>
                  <a:pt x="643935" y="1418500"/>
                </a:lnTo>
                <a:lnTo>
                  <a:pt x="619456" y="1378736"/>
                </a:lnTo>
                <a:lnTo>
                  <a:pt x="595276" y="1338771"/>
                </a:lnTo>
                <a:lnTo>
                  <a:pt x="571396" y="1298605"/>
                </a:lnTo>
                <a:lnTo>
                  <a:pt x="547818" y="1258239"/>
                </a:lnTo>
                <a:lnTo>
                  <a:pt x="524544" y="1217676"/>
                </a:lnTo>
                <a:lnTo>
                  <a:pt x="501575" y="1176917"/>
                </a:lnTo>
                <a:lnTo>
                  <a:pt x="478912" y="1135964"/>
                </a:lnTo>
                <a:lnTo>
                  <a:pt x="456558" y="1094817"/>
                </a:lnTo>
                <a:lnTo>
                  <a:pt x="412780" y="1011952"/>
                </a:lnTo>
                <a:lnTo>
                  <a:pt x="370254" y="928333"/>
                </a:lnTo>
                <a:lnTo>
                  <a:pt x="328992" y="843974"/>
                </a:lnTo>
                <a:lnTo>
                  <a:pt x="289006" y="758887"/>
                </a:lnTo>
                <a:lnTo>
                  <a:pt x="250309" y="673085"/>
                </a:lnTo>
                <a:lnTo>
                  <a:pt x="212913" y="586579"/>
                </a:lnTo>
                <a:lnTo>
                  <a:pt x="176831" y="499383"/>
                </a:lnTo>
                <a:lnTo>
                  <a:pt x="142076" y="411508"/>
                </a:lnTo>
                <a:lnTo>
                  <a:pt x="108659" y="322968"/>
                </a:lnTo>
                <a:lnTo>
                  <a:pt x="76594" y="233775"/>
                </a:lnTo>
                <a:lnTo>
                  <a:pt x="45892" y="143940"/>
                </a:lnTo>
                <a:lnTo>
                  <a:pt x="16566" y="53478"/>
                </a:lnTo>
                <a:lnTo>
                  <a:pt x="0" y="0"/>
                </a:lnTo>
                <a:lnTo>
                  <a:pt x="3210395" y="0"/>
                </a:lnTo>
                <a:close/>
              </a:path>
            </a:pathLst>
          </a:custGeom>
          <a:solidFill>
            <a:srgbClr val="2474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16484266" y="0"/>
            <a:ext cx="1804035" cy="2190750"/>
          </a:xfrm>
          <a:custGeom>
            <a:avLst/>
            <a:gdLst/>
            <a:ahLst/>
            <a:cxnLst/>
            <a:rect l="l" t="t" r="r" b="b"/>
            <a:pathLst>
              <a:path w="1804034" h="2190750">
                <a:moveTo>
                  <a:pt x="1803733" y="0"/>
                </a:moveTo>
                <a:lnTo>
                  <a:pt x="1803733" y="2190395"/>
                </a:lnTo>
                <a:lnTo>
                  <a:pt x="1767974" y="2166852"/>
                </a:lnTo>
                <a:lnTo>
                  <a:pt x="1730689" y="2141793"/>
                </a:lnTo>
                <a:lnTo>
                  <a:pt x="1693657" y="2116391"/>
                </a:lnTo>
                <a:lnTo>
                  <a:pt x="1656880" y="2090647"/>
                </a:lnTo>
                <a:lnTo>
                  <a:pt x="1620360" y="2064564"/>
                </a:lnTo>
                <a:lnTo>
                  <a:pt x="1584100" y="2038143"/>
                </a:lnTo>
                <a:lnTo>
                  <a:pt x="1548100" y="2011388"/>
                </a:lnTo>
                <a:lnTo>
                  <a:pt x="1512365" y="1984300"/>
                </a:lnTo>
                <a:lnTo>
                  <a:pt x="1476896" y="1956883"/>
                </a:lnTo>
                <a:lnTo>
                  <a:pt x="1441696" y="1929137"/>
                </a:lnTo>
                <a:lnTo>
                  <a:pt x="1406766" y="1901065"/>
                </a:lnTo>
                <a:lnTo>
                  <a:pt x="1372109" y="1872671"/>
                </a:lnTo>
                <a:lnTo>
                  <a:pt x="1337728" y="1843955"/>
                </a:lnTo>
                <a:lnTo>
                  <a:pt x="1303624" y="1814920"/>
                </a:lnTo>
                <a:lnTo>
                  <a:pt x="1269800" y="1785569"/>
                </a:lnTo>
                <a:lnTo>
                  <a:pt x="1236258" y="1755904"/>
                </a:lnTo>
                <a:lnTo>
                  <a:pt x="1203001" y="1725927"/>
                </a:lnTo>
                <a:lnTo>
                  <a:pt x="1170031" y="1695640"/>
                </a:lnTo>
                <a:lnTo>
                  <a:pt x="1137349" y="1665046"/>
                </a:lnTo>
                <a:lnTo>
                  <a:pt x="1104959" y="1634147"/>
                </a:lnTo>
                <a:lnTo>
                  <a:pt x="1072863" y="1602945"/>
                </a:lnTo>
                <a:lnTo>
                  <a:pt x="1041062" y="1571443"/>
                </a:lnTo>
                <a:lnTo>
                  <a:pt x="1009560" y="1539643"/>
                </a:lnTo>
                <a:lnTo>
                  <a:pt x="978358" y="1507546"/>
                </a:lnTo>
                <a:lnTo>
                  <a:pt x="947459" y="1475156"/>
                </a:lnTo>
                <a:lnTo>
                  <a:pt x="916865" y="1442475"/>
                </a:lnTo>
                <a:lnTo>
                  <a:pt x="886578" y="1409504"/>
                </a:lnTo>
                <a:lnTo>
                  <a:pt x="856601" y="1376247"/>
                </a:lnTo>
                <a:lnTo>
                  <a:pt x="826936" y="1342705"/>
                </a:lnTo>
                <a:lnTo>
                  <a:pt x="797585" y="1308882"/>
                </a:lnTo>
                <a:lnTo>
                  <a:pt x="768551" y="1274778"/>
                </a:lnTo>
                <a:lnTo>
                  <a:pt x="739835" y="1240396"/>
                </a:lnTo>
                <a:lnTo>
                  <a:pt x="711440" y="1205740"/>
                </a:lnTo>
                <a:lnTo>
                  <a:pt x="683369" y="1170810"/>
                </a:lnTo>
                <a:lnTo>
                  <a:pt x="655623" y="1135609"/>
                </a:lnTo>
                <a:lnTo>
                  <a:pt x="628205" y="1100140"/>
                </a:lnTo>
                <a:lnTo>
                  <a:pt x="601117" y="1064405"/>
                </a:lnTo>
                <a:lnTo>
                  <a:pt x="574362" y="1028406"/>
                </a:lnTo>
                <a:lnTo>
                  <a:pt x="547942" y="992145"/>
                </a:lnTo>
                <a:lnTo>
                  <a:pt x="521859" y="955625"/>
                </a:lnTo>
                <a:lnTo>
                  <a:pt x="496115" y="918848"/>
                </a:lnTo>
                <a:lnTo>
                  <a:pt x="470712" y="881816"/>
                </a:lnTo>
                <a:lnTo>
                  <a:pt x="445654" y="844532"/>
                </a:lnTo>
                <a:lnTo>
                  <a:pt x="420941" y="806997"/>
                </a:lnTo>
                <a:lnTo>
                  <a:pt x="396578" y="769215"/>
                </a:lnTo>
                <a:lnTo>
                  <a:pt x="372564" y="731187"/>
                </a:lnTo>
                <a:lnTo>
                  <a:pt x="348904" y="692915"/>
                </a:lnTo>
                <a:lnTo>
                  <a:pt x="325600" y="654403"/>
                </a:lnTo>
                <a:lnTo>
                  <a:pt x="302653" y="615651"/>
                </a:lnTo>
                <a:lnTo>
                  <a:pt x="280066" y="576664"/>
                </a:lnTo>
                <a:lnTo>
                  <a:pt x="257841" y="537442"/>
                </a:lnTo>
                <a:lnTo>
                  <a:pt x="235980" y="497988"/>
                </a:lnTo>
                <a:lnTo>
                  <a:pt x="214486" y="458305"/>
                </a:lnTo>
                <a:lnTo>
                  <a:pt x="193362" y="418394"/>
                </a:lnTo>
                <a:lnTo>
                  <a:pt x="172608" y="378258"/>
                </a:lnTo>
                <a:lnTo>
                  <a:pt x="152229" y="337899"/>
                </a:lnTo>
                <a:lnTo>
                  <a:pt x="132225" y="297320"/>
                </a:lnTo>
                <a:lnTo>
                  <a:pt x="112599" y="256523"/>
                </a:lnTo>
                <a:lnTo>
                  <a:pt x="93354" y="215510"/>
                </a:lnTo>
                <a:lnTo>
                  <a:pt x="74492" y="174283"/>
                </a:lnTo>
                <a:lnTo>
                  <a:pt x="56014" y="132845"/>
                </a:lnTo>
                <a:lnTo>
                  <a:pt x="37924" y="91198"/>
                </a:lnTo>
                <a:lnTo>
                  <a:pt x="20224" y="49344"/>
                </a:lnTo>
                <a:lnTo>
                  <a:pt x="2916" y="7285"/>
                </a:lnTo>
                <a:lnTo>
                  <a:pt x="0" y="0"/>
                </a:lnTo>
                <a:lnTo>
                  <a:pt x="1803733" y="0"/>
                </a:lnTo>
                <a:close/>
              </a:path>
            </a:pathLst>
          </a:custGeom>
          <a:solidFill>
            <a:srgbClr val="6A9C8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21062" y="0"/>
            <a:ext cx="166937" cy="235198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0" y="7698906"/>
            <a:ext cx="2082800" cy="2588260"/>
          </a:xfrm>
          <a:custGeom>
            <a:avLst/>
            <a:gdLst/>
            <a:ahLst/>
            <a:cxnLst/>
            <a:rect l="l" t="t" r="r" b="b"/>
            <a:pathLst>
              <a:path w="2082800" h="2588259">
                <a:moveTo>
                  <a:pt x="2082412" y="2588092"/>
                </a:moveTo>
                <a:lnTo>
                  <a:pt x="0" y="2588059"/>
                </a:lnTo>
                <a:lnTo>
                  <a:pt x="0" y="0"/>
                </a:lnTo>
                <a:lnTo>
                  <a:pt x="41132" y="9271"/>
                </a:lnTo>
                <a:lnTo>
                  <a:pt x="85997" y="20216"/>
                </a:lnTo>
                <a:lnTo>
                  <a:pt x="130560" y="31919"/>
                </a:lnTo>
                <a:lnTo>
                  <a:pt x="174813" y="44373"/>
                </a:lnTo>
                <a:lnTo>
                  <a:pt x="218748" y="57570"/>
                </a:lnTo>
                <a:lnTo>
                  <a:pt x="262360" y="71504"/>
                </a:lnTo>
                <a:lnTo>
                  <a:pt x="305640" y="86168"/>
                </a:lnTo>
                <a:lnTo>
                  <a:pt x="348582" y="101553"/>
                </a:lnTo>
                <a:lnTo>
                  <a:pt x="391177" y="117652"/>
                </a:lnTo>
                <a:lnTo>
                  <a:pt x="433420" y="134460"/>
                </a:lnTo>
                <a:lnTo>
                  <a:pt x="475302" y="151967"/>
                </a:lnTo>
                <a:lnTo>
                  <a:pt x="516816" y="170167"/>
                </a:lnTo>
                <a:lnTo>
                  <a:pt x="557956" y="189053"/>
                </a:lnTo>
                <a:lnTo>
                  <a:pt x="598714" y="208617"/>
                </a:lnTo>
                <a:lnTo>
                  <a:pt x="639082" y="228853"/>
                </a:lnTo>
                <a:lnTo>
                  <a:pt x="679054" y="249752"/>
                </a:lnTo>
                <a:lnTo>
                  <a:pt x="718623" y="271308"/>
                </a:lnTo>
                <a:lnTo>
                  <a:pt x="757780" y="293513"/>
                </a:lnTo>
                <a:lnTo>
                  <a:pt x="796519" y="316361"/>
                </a:lnTo>
                <a:lnTo>
                  <a:pt x="834833" y="339843"/>
                </a:lnTo>
                <a:lnTo>
                  <a:pt x="872715" y="363953"/>
                </a:lnTo>
                <a:lnTo>
                  <a:pt x="910156" y="388683"/>
                </a:lnTo>
                <a:lnTo>
                  <a:pt x="947151" y="414027"/>
                </a:lnTo>
                <a:lnTo>
                  <a:pt x="983691" y="439976"/>
                </a:lnTo>
                <a:lnTo>
                  <a:pt x="1019770" y="466524"/>
                </a:lnTo>
                <a:lnTo>
                  <a:pt x="1055380" y="493664"/>
                </a:lnTo>
                <a:lnTo>
                  <a:pt x="1090514" y="521387"/>
                </a:lnTo>
                <a:lnTo>
                  <a:pt x="1125165" y="549688"/>
                </a:lnTo>
                <a:lnTo>
                  <a:pt x="1159325" y="578558"/>
                </a:lnTo>
                <a:lnTo>
                  <a:pt x="1192988" y="607990"/>
                </a:lnTo>
                <a:lnTo>
                  <a:pt x="1226146" y="637978"/>
                </a:lnTo>
                <a:lnTo>
                  <a:pt x="1258792" y="668513"/>
                </a:lnTo>
                <a:lnTo>
                  <a:pt x="1290919" y="699589"/>
                </a:lnTo>
                <a:lnTo>
                  <a:pt x="1322519" y="731198"/>
                </a:lnTo>
                <a:lnTo>
                  <a:pt x="1353585" y="763334"/>
                </a:lnTo>
                <a:lnTo>
                  <a:pt x="1384110" y="795988"/>
                </a:lnTo>
                <a:lnTo>
                  <a:pt x="1414088" y="829154"/>
                </a:lnTo>
                <a:lnTo>
                  <a:pt x="1443509" y="862824"/>
                </a:lnTo>
                <a:lnTo>
                  <a:pt x="1472369" y="896991"/>
                </a:lnTo>
                <a:lnTo>
                  <a:pt x="1500658" y="931649"/>
                </a:lnTo>
                <a:lnTo>
                  <a:pt x="1528370" y="966788"/>
                </a:lnTo>
                <a:lnTo>
                  <a:pt x="1555498" y="1002403"/>
                </a:lnTo>
                <a:lnTo>
                  <a:pt x="1582034" y="1038487"/>
                </a:lnTo>
                <a:lnTo>
                  <a:pt x="1607971" y="1075031"/>
                </a:lnTo>
                <a:lnTo>
                  <a:pt x="1633303" y="1112028"/>
                </a:lnTo>
                <a:lnTo>
                  <a:pt x="1658021" y="1149472"/>
                </a:lnTo>
                <a:lnTo>
                  <a:pt x="1682119" y="1187355"/>
                </a:lnTo>
                <a:lnTo>
                  <a:pt x="1705589" y="1225670"/>
                </a:lnTo>
                <a:lnTo>
                  <a:pt x="1728424" y="1264410"/>
                </a:lnTo>
                <a:lnTo>
                  <a:pt x="1750617" y="1303566"/>
                </a:lnTo>
                <a:lnTo>
                  <a:pt x="1772161" y="1343133"/>
                </a:lnTo>
                <a:lnTo>
                  <a:pt x="1793048" y="1383103"/>
                </a:lnTo>
                <a:lnTo>
                  <a:pt x="1813272" y="1423468"/>
                </a:lnTo>
                <a:lnTo>
                  <a:pt x="1832824" y="1464222"/>
                </a:lnTo>
                <a:lnTo>
                  <a:pt x="1851698" y="1505356"/>
                </a:lnTo>
                <a:lnTo>
                  <a:pt x="1869887" y="1546865"/>
                </a:lnTo>
                <a:lnTo>
                  <a:pt x="1887382" y="1588740"/>
                </a:lnTo>
                <a:lnTo>
                  <a:pt x="1904178" y="1630974"/>
                </a:lnTo>
                <a:lnTo>
                  <a:pt x="1920267" y="1673560"/>
                </a:lnTo>
                <a:lnTo>
                  <a:pt x="1935642" y="1716491"/>
                </a:lnTo>
                <a:lnTo>
                  <a:pt x="1950294" y="1759760"/>
                </a:lnTo>
                <a:lnTo>
                  <a:pt x="1964218" y="1803359"/>
                </a:lnTo>
                <a:lnTo>
                  <a:pt x="1977406" y="1847281"/>
                </a:lnTo>
                <a:lnTo>
                  <a:pt x="1989851" y="1891519"/>
                </a:lnTo>
                <a:lnTo>
                  <a:pt x="2001545" y="1936065"/>
                </a:lnTo>
                <a:lnTo>
                  <a:pt x="2012481" y="1980913"/>
                </a:lnTo>
                <a:lnTo>
                  <a:pt x="2022652" y="2026055"/>
                </a:lnTo>
                <a:lnTo>
                  <a:pt x="2032052" y="2071483"/>
                </a:lnTo>
                <a:lnTo>
                  <a:pt x="2040671" y="2117191"/>
                </a:lnTo>
                <a:lnTo>
                  <a:pt x="2048505" y="2163171"/>
                </a:lnTo>
                <a:lnTo>
                  <a:pt x="2055544" y="2209417"/>
                </a:lnTo>
                <a:lnTo>
                  <a:pt x="2061782" y="2255920"/>
                </a:lnTo>
                <a:lnTo>
                  <a:pt x="2067212" y="2302673"/>
                </a:lnTo>
                <a:lnTo>
                  <a:pt x="2071826" y="2349670"/>
                </a:lnTo>
                <a:lnTo>
                  <a:pt x="2075618" y="2396903"/>
                </a:lnTo>
                <a:lnTo>
                  <a:pt x="2078579" y="2444365"/>
                </a:lnTo>
                <a:lnTo>
                  <a:pt x="2080704" y="2492048"/>
                </a:lnTo>
                <a:lnTo>
                  <a:pt x="2081984" y="2539946"/>
                </a:lnTo>
                <a:lnTo>
                  <a:pt x="2082412" y="2588092"/>
                </a:lnTo>
                <a:close/>
              </a:path>
            </a:pathLst>
          </a:custGeom>
          <a:solidFill>
            <a:srgbClr val="2474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0" y="8297280"/>
            <a:ext cx="1502410" cy="1990089"/>
          </a:xfrm>
          <a:custGeom>
            <a:avLst/>
            <a:gdLst/>
            <a:ahLst/>
            <a:cxnLst/>
            <a:rect l="l" t="t" r="r" b="b"/>
            <a:pathLst>
              <a:path w="1502410" h="1990090">
                <a:moveTo>
                  <a:pt x="1501982" y="1989718"/>
                </a:moveTo>
                <a:lnTo>
                  <a:pt x="0" y="1989688"/>
                </a:lnTo>
                <a:lnTo>
                  <a:pt x="0" y="0"/>
                </a:lnTo>
                <a:lnTo>
                  <a:pt x="34844" y="10152"/>
                </a:lnTo>
                <a:lnTo>
                  <a:pt x="78544" y="23951"/>
                </a:lnTo>
                <a:lnTo>
                  <a:pt x="121821" y="38687"/>
                </a:lnTo>
                <a:lnTo>
                  <a:pt x="164663" y="54347"/>
                </a:lnTo>
                <a:lnTo>
                  <a:pt x="207058" y="70918"/>
                </a:lnTo>
                <a:lnTo>
                  <a:pt x="248994" y="88390"/>
                </a:lnTo>
                <a:lnTo>
                  <a:pt x="290459" y="106750"/>
                </a:lnTo>
                <a:lnTo>
                  <a:pt x="331440" y="125986"/>
                </a:lnTo>
                <a:lnTo>
                  <a:pt x="371927" y="146086"/>
                </a:lnTo>
                <a:lnTo>
                  <a:pt x="411908" y="167039"/>
                </a:lnTo>
                <a:lnTo>
                  <a:pt x="451369" y="188832"/>
                </a:lnTo>
                <a:lnTo>
                  <a:pt x="490301" y="211454"/>
                </a:lnTo>
                <a:lnTo>
                  <a:pt x="528689" y="234892"/>
                </a:lnTo>
                <a:lnTo>
                  <a:pt x="566524" y="259135"/>
                </a:lnTo>
                <a:lnTo>
                  <a:pt x="603791" y="284171"/>
                </a:lnTo>
                <a:lnTo>
                  <a:pt x="640481" y="309988"/>
                </a:lnTo>
                <a:lnTo>
                  <a:pt x="676581" y="336573"/>
                </a:lnTo>
                <a:lnTo>
                  <a:pt x="712078" y="363916"/>
                </a:lnTo>
                <a:lnTo>
                  <a:pt x="746962" y="392004"/>
                </a:lnTo>
                <a:lnTo>
                  <a:pt x="781219" y="420825"/>
                </a:lnTo>
                <a:lnTo>
                  <a:pt x="814839" y="450367"/>
                </a:lnTo>
                <a:lnTo>
                  <a:pt x="847809" y="480619"/>
                </a:lnTo>
                <a:lnTo>
                  <a:pt x="880117" y="511568"/>
                </a:lnTo>
                <a:lnTo>
                  <a:pt x="911752" y="543203"/>
                </a:lnTo>
                <a:lnTo>
                  <a:pt x="942701" y="575511"/>
                </a:lnTo>
                <a:lnTo>
                  <a:pt x="972952" y="608481"/>
                </a:lnTo>
                <a:lnTo>
                  <a:pt x="1002495" y="642101"/>
                </a:lnTo>
                <a:lnTo>
                  <a:pt x="1031316" y="676358"/>
                </a:lnTo>
                <a:lnTo>
                  <a:pt x="1059404" y="711242"/>
                </a:lnTo>
                <a:lnTo>
                  <a:pt x="1086746" y="746739"/>
                </a:lnTo>
                <a:lnTo>
                  <a:pt x="1113332" y="782839"/>
                </a:lnTo>
                <a:lnTo>
                  <a:pt x="1139149" y="819528"/>
                </a:lnTo>
                <a:lnTo>
                  <a:pt x="1164185" y="856796"/>
                </a:lnTo>
                <a:lnTo>
                  <a:pt x="1188428" y="894631"/>
                </a:lnTo>
                <a:lnTo>
                  <a:pt x="1211866" y="933019"/>
                </a:lnTo>
                <a:lnTo>
                  <a:pt x="1234488" y="971950"/>
                </a:lnTo>
                <a:lnTo>
                  <a:pt x="1256281" y="1011412"/>
                </a:lnTo>
                <a:lnTo>
                  <a:pt x="1277234" y="1051392"/>
                </a:lnTo>
                <a:lnTo>
                  <a:pt x="1297334" y="1091879"/>
                </a:lnTo>
                <a:lnTo>
                  <a:pt x="1316570" y="1132861"/>
                </a:lnTo>
                <a:lnTo>
                  <a:pt x="1334930" y="1174326"/>
                </a:lnTo>
                <a:lnTo>
                  <a:pt x="1352402" y="1216262"/>
                </a:lnTo>
                <a:lnTo>
                  <a:pt x="1368973" y="1258657"/>
                </a:lnTo>
                <a:lnTo>
                  <a:pt x="1384633" y="1301498"/>
                </a:lnTo>
                <a:lnTo>
                  <a:pt x="1399368" y="1344776"/>
                </a:lnTo>
                <a:lnTo>
                  <a:pt x="1413168" y="1388476"/>
                </a:lnTo>
                <a:lnTo>
                  <a:pt x="1426020" y="1432588"/>
                </a:lnTo>
                <a:lnTo>
                  <a:pt x="1437913" y="1477099"/>
                </a:lnTo>
                <a:lnTo>
                  <a:pt x="1448834" y="1521998"/>
                </a:lnTo>
                <a:lnTo>
                  <a:pt x="1458771" y="1567272"/>
                </a:lnTo>
                <a:lnTo>
                  <a:pt x="1467713" y="1612910"/>
                </a:lnTo>
                <a:lnTo>
                  <a:pt x="1475647" y="1658900"/>
                </a:lnTo>
                <a:lnTo>
                  <a:pt x="1482563" y="1705229"/>
                </a:lnTo>
                <a:lnTo>
                  <a:pt x="1488447" y="1751887"/>
                </a:lnTo>
                <a:lnTo>
                  <a:pt x="1493288" y="1798860"/>
                </a:lnTo>
                <a:lnTo>
                  <a:pt x="1497074" y="1846138"/>
                </a:lnTo>
                <a:lnTo>
                  <a:pt x="1499793" y="1893708"/>
                </a:lnTo>
                <a:lnTo>
                  <a:pt x="1501433" y="1941558"/>
                </a:lnTo>
                <a:lnTo>
                  <a:pt x="1501982" y="1989718"/>
                </a:lnTo>
                <a:close/>
              </a:path>
            </a:pathLst>
          </a:custGeom>
          <a:solidFill>
            <a:srgbClr val="6A9C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0" y="8975026"/>
            <a:ext cx="862965" cy="1312545"/>
          </a:xfrm>
          <a:custGeom>
            <a:avLst/>
            <a:gdLst/>
            <a:ahLst/>
            <a:cxnLst/>
            <a:rect l="l" t="t" r="r" b="b"/>
            <a:pathLst>
              <a:path w="862965" h="1312545">
                <a:moveTo>
                  <a:pt x="862393" y="1311972"/>
                </a:moveTo>
                <a:lnTo>
                  <a:pt x="0" y="1311947"/>
                </a:lnTo>
                <a:lnTo>
                  <a:pt x="0" y="0"/>
                </a:lnTo>
                <a:lnTo>
                  <a:pt x="21017" y="9087"/>
                </a:lnTo>
                <a:lnTo>
                  <a:pt x="62008" y="28385"/>
                </a:lnTo>
                <a:lnTo>
                  <a:pt x="102276" y="48933"/>
                </a:lnTo>
                <a:lnTo>
                  <a:pt x="141796" y="70703"/>
                </a:lnTo>
                <a:lnTo>
                  <a:pt x="180542" y="93673"/>
                </a:lnTo>
                <a:lnTo>
                  <a:pt x="218489" y="117815"/>
                </a:lnTo>
                <a:lnTo>
                  <a:pt x="255612" y="143106"/>
                </a:lnTo>
                <a:lnTo>
                  <a:pt x="291888" y="169521"/>
                </a:lnTo>
                <a:lnTo>
                  <a:pt x="327289" y="197034"/>
                </a:lnTo>
                <a:lnTo>
                  <a:pt x="361792" y="225621"/>
                </a:lnTo>
                <a:lnTo>
                  <a:pt x="395371" y="255256"/>
                </a:lnTo>
                <a:lnTo>
                  <a:pt x="428002" y="285915"/>
                </a:lnTo>
                <a:lnTo>
                  <a:pt x="459659" y="317572"/>
                </a:lnTo>
                <a:lnTo>
                  <a:pt x="490318" y="350202"/>
                </a:lnTo>
                <a:lnTo>
                  <a:pt x="519953" y="383782"/>
                </a:lnTo>
                <a:lnTo>
                  <a:pt x="548540" y="418285"/>
                </a:lnTo>
                <a:lnTo>
                  <a:pt x="576053" y="453686"/>
                </a:lnTo>
                <a:lnTo>
                  <a:pt x="602467" y="489961"/>
                </a:lnTo>
                <a:lnTo>
                  <a:pt x="627758" y="527085"/>
                </a:lnTo>
                <a:lnTo>
                  <a:pt x="651901" y="565032"/>
                </a:lnTo>
                <a:lnTo>
                  <a:pt x="674870" y="603778"/>
                </a:lnTo>
                <a:lnTo>
                  <a:pt x="696641" y="643297"/>
                </a:lnTo>
                <a:lnTo>
                  <a:pt x="717188" y="683565"/>
                </a:lnTo>
                <a:lnTo>
                  <a:pt x="736487" y="724557"/>
                </a:lnTo>
                <a:lnTo>
                  <a:pt x="754513" y="766247"/>
                </a:lnTo>
                <a:lnTo>
                  <a:pt x="771240" y="808612"/>
                </a:lnTo>
                <a:lnTo>
                  <a:pt x="786643" y="851624"/>
                </a:lnTo>
                <a:lnTo>
                  <a:pt x="800698" y="895261"/>
                </a:lnTo>
                <a:lnTo>
                  <a:pt x="813380" y="939496"/>
                </a:lnTo>
                <a:lnTo>
                  <a:pt x="824663" y="984304"/>
                </a:lnTo>
                <a:lnTo>
                  <a:pt x="834523" y="1029662"/>
                </a:lnTo>
                <a:lnTo>
                  <a:pt x="842935" y="1075543"/>
                </a:lnTo>
                <a:lnTo>
                  <a:pt x="849873" y="1121923"/>
                </a:lnTo>
                <a:lnTo>
                  <a:pt x="855313" y="1168777"/>
                </a:lnTo>
                <a:lnTo>
                  <a:pt x="859230" y="1216079"/>
                </a:lnTo>
                <a:lnTo>
                  <a:pt x="861598" y="1263805"/>
                </a:lnTo>
                <a:lnTo>
                  <a:pt x="862393" y="13119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65453" y="605409"/>
            <a:ext cx="5755640" cy="7965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11905" y="2811556"/>
            <a:ext cx="14295755" cy="2197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jpg"/><Relationship Id="rId10" Type="http://schemas.openxmlformats.org/officeDocument/2006/relationships/image" Target="../media/image13.jpg"/><Relationship Id="rId11" Type="http://schemas.openxmlformats.org/officeDocument/2006/relationships/image" Target="../media/image14.jpg"/><Relationship Id="rId12" Type="http://schemas.openxmlformats.org/officeDocument/2006/relationships/image" Target="../media/image1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191115"/>
            <a:chOff x="0" y="0"/>
            <a:chExt cx="18288000" cy="10191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1906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128127" y="0"/>
              <a:ext cx="3160395" cy="3653790"/>
            </a:xfrm>
            <a:custGeom>
              <a:avLst/>
              <a:gdLst/>
              <a:ahLst/>
              <a:cxnLst/>
              <a:rect l="l" t="t" r="r" b="b"/>
              <a:pathLst>
                <a:path w="3160394" h="3653790">
                  <a:moveTo>
                    <a:pt x="3159871" y="0"/>
                  </a:moveTo>
                  <a:lnTo>
                    <a:pt x="3159871" y="3653404"/>
                  </a:lnTo>
                  <a:lnTo>
                    <a:pt x="3145509" y="3646586"/>
                  </a:lnTo>
                  <a:lnTo>
                    <a:pt x="3103575" y="3626277"/>
                  </a:lnTo>
                  <a:lnTo>
                    <a:pt x="3061824" y="3605653"/>
                  </a:lnTo>
                  <a:lnTo>
                    <a:pt x="3020256" y="3584716"/>
                  </a:lnTo>
                  <a:lnTo>
                    <a:pt x="2978873" y="3563467"/>
                  </a:lnTo>
                  <a:lnTo>
                    <a:pt x="2937678" y="3541907"/>
                  </a:lnTo>
                  <a:lnTo>
                    <a:pt x="2896670" y="3520039"/>
                  </a:lnTo>
                  <a:lnTo>
                    <a:pt x="2855852" y="3497863"/>
                  </a:lnTo>
                  <a:lnTo>
                    <a:pt x="2815226" y="3475381"/>
                  </a:lnTo>
                  <a:lnTo>
                    <a:pt x="2774792" y="3452596"/>
                  </a:lnTo>
                  <a:lnTo>
                    <a:pt x="2734553" y="3429507"/>
                  </a:lnTo>
                  <a:lnTo>
                    <a:pt x="2694510" y="3406118"/>
                  </a:lnTo>
                  <a:lnTo>
                    <a:pt x="2654665" y="3382429"/>
                  </a:lnTo>
                  <a:lnTo>
                    <a:pt x="2615018" y="3358442"/>
                  </a:lnTo>
                  <a:lnTo>
                    <a:pt x="2575573" y="3334158"/>
                  </a:lnTo>
                  <a:lnTo>
                    <a:pt x="2536329" y="3309580"/>
                  </a:lnTo>
                  <a:lnTo>
                    <a:pt x="2497289" y="3284708"/>
                  </a:lnTo>
                  <a:lnTo>
                    <a:pt x="2458455" y="3259544"/>
                  </a:lnTo>
                  <a:lnTo>
                    <a:pt x="2419827" y="3234090"/>
                  </a:lnTo>
                  <a:lnTo>
                    <a:pt x="2381408" y="3208347"/>
                  </a:lnTo>
                  <a:lnTo>
                    <a:pt x="2343199" y="3182317"/>
                  </a:lnTo>
                  <a:lnTo>
                    <a:pt x="2305201" y="3156002"/>
                  </a:lnTo>
                  <a:lnTo>
                    <a:pt x="2267416" y="3129402"/>
                  </a:lnTo>
                  <a:lnTo>
                    <a:pt x="2229846" y="3102520"/>
                  </a:lnTo>
                  <a:lnTo>
                    <a:pt x="2192491" y="3075357"/>
                  </a:lnTo>
                  <a:lnTo>
                    <a:pt x="2155355" y="3047914"/>
                  </a:lnTo>
                  <a:lnTo>
                    <a:pt x="2118438" y="3020193"/>
                  </a:lnTo>
                  <a:lnTo>
                    <a:pt x="2081741" y="2992196"/>
                  </a:lnTo>
                  <a:lnTo>
                    <a:pt x="2045267" y="2963925"/>
                  </a:lnTo>
                  <a:lnTo>
                    <a:pt x="2009016" y="2935379"/>
                  </a:lnTo>
                  <a:lnTo>
                    <a:pt x="1972991" y="2906563"/>
                  </a:lnTo>
                  <a:lnTo>
                    <a:pt x="1937193" y="2877475"/>
                  </a:lnTo>
                  <a:lnTo>
                    <a:pt x="1901623" y="2848120"/>
                  </a:lnTo>
                  <a:lnTo>
                    <a:pt x="1866283" y="2818497"/>
                  </a:lnTo>
                  <a:lnTo>
                    <a:pt x="1831175" y="2788608"/>
                  </a:lnTo>
                  <a:lnTo>
                    <a:pt x="1796300" y="2758456"/>
                  </a:lnTo>
                  <a:lnTo>
                    <a:pt x="1761660" y="2728041"/>
                  </a:lnTo>
                  <a:lnTo>
                    <a:pt x="1727256" y="2697365"/>
                  </a:lnTo>
                  <a:lnTo>
                    <a:pt x="1693089" y="2666430"/>
                  </a:lnTo>
                  <a:lnTo>
                    <a:pt x="1659162" y="2635237"/>
                  </a:lnTo>
                  <a:lnTo>
                    <a:pt x="1625476" y="2603788"/>
                  </a:lnTo>
                  <a:lnTo>
                    <a:pt x="1592032" y="2572084"/>
                  </a:lnTo>
                  <a:lnTo>
                    <a:pt x="1558832" y="2540127"/>
                  </a:lnTo>
                  <a:lnTo>
                    <a:pt x="1525877" y="2507918"/>
                  </a:lnTo>
                  <a:lnTo>
                    <a:pt x="1493169" y="2475459"/>
                  </a:lnTo>
                  <a:lnTo>
                    <a:pt x="1460710" y="2442751"/>
                  </a:lnTo>
                  <a:lnTo>
                    <a:pt x="1428502" y="2409797"/>
                  </a:lnTo>
                  <a:lnTo>
                    <a:pt x="1396544" y="2376597"/>
                  </a:lnTo>
                  <a:lnTo>
                    <a:pt x="1364840" y="2343153"/>
                  </a:lnTo>
                  <a:lnTo>
                    <a:pt x="1333391" y="2309466"/>
                  </a:lnTo>
                  <a:lnTo>
                    <a:pt x="1302198" y="2275539"/>
                  </a:lnTo>
                  <a:lnTo>
                    <a:pt x="1271263" y="2241373"/>
                  </a:lnTo>
                  <a:lnTo>
                    <a:pt x="1240587" y="2206968"/>
                  </a:lnTo>
                  <a:lnTo>
                    <a:pt x="1210172" y="2172328"/>
                  </a:lnTo>
                  <a:lnTo>
                    <a:pt x="1180020" y="2137453"/>
                  </a:lnTo>
                  <a:lnTo>
                    <a:pt x="1150131" y="2102345"/>
                  </a:lnTo>
                  <a:lnTo>
                    <a:pt x="1120508" y="2067005"/>
                  </a:lnTo>
                  <a:lnTo>
                    <a:pt x="1091153" y="2031435"/>
                  </a:lnTo>
                  <a:lnTo>
                    <a:pt x="1062066" y="1995637"/>
                  </a:lnTo>
                  <a:lnTo>
                    <a:pt x="1033249" y="1959612"/>
                  </a:lnTo>
                  <a:lnTo>
                    <a:pt x="1004704" y="1923361"/>
                  </a:lnTo>
                  <a:lnTo>
                    <a:pt x="976432" y="1886887"/>
                  </a:lnTo>
                  <a:lnTo>
                    <a:pt x="948435" y="1850191"/>
                  </a:lnTo>
                  <a:lnTo>
                    <a:pt x="920714" y="1813273"/>
                  </a:lnTo>
                  <a:lnTo>
                    <a:pt x="893271" y="1776137"/>
                  </a:lnTo>
                  <a:lnTo>
                    <a:pt x="866108" y="1738782"/>
                  </a:lnTo>
                  <a:lnTo>
                    <a:pt x="839226" y="1701212"/>
                  </a:lnTo>
                  <a:lnTo>
                    <a:pt x="812626" y="1663427"/>
                  </a:lnTo>
                  <a:lnTo>
                    <a:pt x="786311" y="1625429"/>
                  </a:lnTo>
                  <a:lnTo>
                    <a:pt x="760281" y="1587220"/>
                  </a:lnTo>
                  <a:lnTo>
                    <a:pt x="734538" y="1548801"/>
                  </a:lnTo>
                  <a:lnTo>
                    <a:pt x="709084" y="1510173"/>
                  </a:lnTo>
                  <a:lnTo>
                    <a:pt x="683920" y="1471339"/>
                  </a:lnTo>
                  <a:lnTo>
                    <a:pt x="659049" y="1432299"/>
                  </a:lnTo>
                  <a:lnTo>
                    <a:pt x="634470" y="1393055"/>
                  </a:lnTo>
                  <a:lnTo>
                    <a:pt x="610187" y="1353610"/>
                  </a:lnTo>
                  <a:lnTo>
                    <a:pt x="586200" y="1313963"/>
                  </a:lnTo>
                  <a:lnTo>
                    <a:pt x="562511" y="1274118"/>
                  </a:lnTo>
                  <a:lnTo>
                    <a:pt x="539121" y="1234075"/>
                  </a:lnTo>
                  <a:lnTo>
                    <a:pt x="516033" y="1193836"/>
                  </a:lnTo>
                  <a:lnTo>
                    <a:pt x="493247" y="1153402"/>
                  </a:lnTo>
                  <a:lnTo>
                    <a:pt x="470765" y="1112776"/>
                  </a:lnTo>
                  <a:lnTo>
                    <a:pt x="448590" y="1071958"/>
                  </a:lnTo>
                  <a:lnTo>
                    <a:pt x="426721" y="1030950"/>
                  </a:lnTo>
                  <a:lnTo>
                    <a:pt x="383912" y="948372"/>
                  </a:lnTo>
                  <a:lnTo>
                    <a:pt x="342351" y="865053"/>
                  </a:lnTo>
                  <a:lnTo>
                    <a:pt x="302050" y="781005"/>
                  </a:lnTo>
                  <a:lnTo>
                    <a:pt x="263021" y="696241"/>
                  </a:lnTo>
                  <a:lnTo>
                    <a:pt x="225277" y="610774"/>
                  </a:lnTo>
                  <a:lnTo>
                    <a:pt x="188830" y="524615"/>
                  </a:lnTo>
                  <a:lnTo>
                    <a:pt x="153693" y="437777"/>
                  </a:lnTo>
                  <a:lnTo>
                    <a:pt x="119878" y="350273"/>
                  </a:lnTo>
                  <a:lnTo>
                    <a:pt x="87397" y="262114"/>
                  </a:lnTo>
                  <a:lnTo>
                    <a:pt x="56262" y="173314"/>
                  </a:lnTo>
                  <a:lnTo>
                    <a:pt x="26487" y="83884"/>
                  </a:lnTo>
                  <a:lnTo>
                    <a:pt x="0" y="0"/>
                  </a:lnTo>
                  <a:lnTo>
                    <a:pt x="3159871" y="0"/>
                  </a:lnTo>
                  <a:close/>
                </a:path>
              </a:pathLst>
            </a:custGeom>
            <a:solidFill>
              <a:srgbClr val="247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524978" y="0"/>
              <a:ext cx="1763395" cy="2145665"/>
            </a:xfrm>
            <a:custGeom>
              <a:avLst/>
              <a:gdLst/>
              <a:ahLst/>
              <a:cxnLst/>
              <a:rect l="l" t="t" r="r" b="b"/>
              <a:pathLst>
                <a:path w="1763394" h="2145665">
                  <a:moveTo>
                    <a:pt x="1763020" y="0"/>
                  </a:moveTo>
                  <a:lnTo>
                    <a:pt x="1763020" y="2145280"/>
                  </a:lnTo>
                  <a:lnTo>
                    <a:pt x="1757855" y="2141898"/>
                  </a:lnTo>
                  <a:lnTo>
                    <a:pt x="1720342" y="2116818"/>
                  </a:lnTo>
                  <a:lnTo>
                    <a:pt x="1683084" y="2091388"/>
                  </a:lnTo>
                  <a:lnTo>
                    <a:pt x="1646086" y="2065609"/>
                  </a:lnTo>
                  <a:lnTo>
                    <a:pt x="1609348" y="2039485"/>
                  </a:lnTo>
                  <a:lnTo>
                    <a:pt x="1572873" y="2013018"/>
                  </a:lnTo>
                  <a:lnTo>
                    <a:pt x="1536664" y="1986209"/>
                  </a:lnTo>
                  <a:lnTo>
                    <a:pt x="1500723" y="1959063"/>
                  </a:lnTo>
                  <a:lnTo>
                    <a:pt x="1465052" y="1931580"/>
                  </a:lnTo>
                  <a:lnTo>
                    <a:pt x="1429654" y="1903763"/>
                  </a:lnTo>
                  <a:lnTo>
                    <a:pt x="1394531" y="1875614"/>
                  </a:lnTo>
                  <a:lnTo>
                    <a:pt x="1359685" y="1847137"/>
                  </a:lnTo>
                  <a:lnTo>
                    <a:pt x="1325119" y="1818333"/>
                  </a:lnTo>
                  <a:lnTo>
                    <a:pt x="1290835" y="1789204"/>
                  </a:lnTo>
                  <a:lnTo>
                    <a:pt x="1256835" y="1759753"/>
                  </a:lnTo>
                  <a:lnTo>
                    <a:pt x="1223123" y="1729983"/>
                  </a:lnTo>
                  <a:lnTo>
                    <a:pt x="1189699" y="1699895"/>
                  </a:lnTo>
                  <a:lnTo>
                    <a:pt x="1156567" y="1669492"/>
                  </a:lnTo>
                  <a:lnTo>
                    <a:pt x="1123728" y="1638776"/>
                  </a:lnTo>
                  <a:lnTo>
                    <a:pt x="1091186" y="1607750"/>
                  </a:lnTo>
                  <a:lnTo>
                    <a:pt x="1058943" y="1576416"/>
                  </a:lnTo>
                  <a:lnTo>
                    <a:pt x="1027000" y="1544777"/>
                  </a:lnTo>
                  <a:lnTo>
                    <a:pt x="995360" y="1512834"/>
                  </a:lnTo>
                  <a:lnTo>
                    <a:pt x="964027" y="1480591"/>
                  </a:lnTo>
                  <a:lnTo>
                    <a:pt x="933001" y="1448049"/>
                  </a:lnTo>
                  <a:lnTo>
                    <a:pt x="902285" y="1415210"/>
                  </a:lnTo>
                  <a:lnTo>
                    <a:pt x="871882" y="1382078"/>
                  </a:lnTo>
                  <a:lnTo>
                    <a:pt x="841794" y="1348654"/>
                  </a:lnTo>
                  <a:lnTo>
                    <a:pt x="812024" y="1314942"/>
                  </a:lnTo>
                  <a:lnTo>
                    <a:pt x="782573" y="1280942"/>
                  </a:lnTo>
                  <a:lnTo>
                    <a:pt x="753444" y="1246658"/>
                  </a:lnTo>
                  <a:lnTo>
                    <a:pt x="724640" y="1212092"/>
                  </a:lnTo>
                  <a:lnTo>
                    <a:pt x="696163" y="1177246"/>
                  </a:lnTo>
                  <a:lnTo>
                    <a:pt x="668014" y="1142123"/>
                  </a:lnTo>
                  <a:lnTo>
                    <a:pt x="640197" y="1106725"/>
                  </a:lnTo>
                  <a:lnTo>
                    <a:pt x="612714" y="1071054"/>
                  </a:lnTo>
                  <a:lnTo>
                    <a:pt x="585568" y="1035113"/>
                  </a:lnTo>
                  <a:lnTo>
                    <a:pt x="558759" y="998904"/>
                  </a:lnTo>
                  <a:lnTo>
                    <a:pt x="532292" y="962429"/>
                  </a:lnTo>
                  <a:lnTo>
                    <a:pt x="506168" y="925691"/>
                  </a:lnTo>
                  <a:lnTo>
                    <a:pt x="480389" y="888693"/>
                  </a:lnTo>
                  <a:lnTo>
                    <a:pt x="454959" y="851435"/>
                  </a:lnTo>
                  <a:lnTo>
                    <a:pt x="429879" y="813922"/>
                  </a:lnTo>
                  <a:lnTo>
                    <a:pt x="405151" y="776154"/>
                  </a:lnTo>
                  <a:lnTo>
                    <a:pt x="380779" y="738136"/>
                  </a:lnTo>
                  <a:lnTo>
                    <a:pt x="356764" y="699868"/>
                  </a:lnTo>
                  <a:lnTo>
                    <a:pt x="333108" y="661353"/>
                  </a:lnTo>
                  <a:lnTo>
                    <a:pt x="309815" y="622594"/>
                  </a:lnTo>
                  <a:lnTo>
                    <a:pt x="286886" y="583593"/>
                  </a:lnTo>
                  <a:lnTo>
                    <a:pt x="264324" y="544352"/>
                  </a:lnTo>
                  <a:lnTo>
                    <a:pt x="242131" y="504874"/>
                  </a:lnTo>
                  <a:lnTo>
                    <a:pt x="220310" y="465160"/>
                  </a:lnTo>
                  <a:lnTo>
                    <a:pt x="198862" y="425215"/>
                  </a:lnTo>
                  <a:lnTo>
                    <a:pt x="177791" y="385038"/>
                  </a:lnTo>
                  <a:lnTo>
                    <a:pt x="157098" y="344634"/>
                  </a:lnTo>
                  <a:lnTo>
                    <a:pt x="136787" y="304005"/>
                  </a:lnTo>
                  <a:lnTo>
                    <a:pt x="116858" y="263152"/>
                  </a:lnTo>
                  <a:lnTo>
                    <a:pt x="97315" y="222078"/>
                  </a:lnTo>
                  <a:lnTo>
                    <a:pt x="78160" y="180786"/>
                  </a:lnTo>
                  <a:lnTo>
                    <a:pt x="59396" y="139277"/>
                  </a:lnTo>
                  <a:lnTo>
                    <a:pt x="41024" y="97555"/>
                  </a:lnTo>
                  <a:lnTo>
                    <a:pt x="23047" y="55621"/>
                  </a:lnTo>
                  <a:lnTo>
                    <a:pt x="5467" y="13478"/>
                  </a:lnTo>
                  <a:lnTo>
                    <a:pt x="0" y="0"/>
                  </a:lnTo>
                  <a:lnTo>
                    <a:pt x="1763020" y="0"/>
                  </a:lnTo>
                  <a:close/>
                </a:path>
              </a:pathLst>
            </a:custGeom>
            <a:solidFill>
              <a:srgbClr val="6A9C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52121" y="0"/>
              <a:ext cx="135878" cy="1924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7592678"/>
              <a:ext cx="2232660" cy="2598420"/>
            </a:xfrm>
            <a:custGeom>
              <a:avLst/>
              <a:gdLst/>
              <a:ahLst/>
              <a:cxnLst/>
              <a:rect l="l" t="t" r="r" b="b"/>
              <a:pathLst>
                <a:path w="2232660" h="2598420">
                  <a:moveTo>
                    <a:pt x="2232415" y="2597996"/>
                  </a:moveTo>
                  <a:lnTo>
                    <a:pt x="0" y="2597996"/>
                  </a:lnTo>
                  <a:lnTo>
                    <a:pt x="0" y="0"/>
                  </a:lnTo>
                  <a:lnTo>
                    <a:pt x="31132" y="4793"/>
                  </a:lnTo>
                  <a:lnTo>
                    <a:pt x="77245" y="12740"/>
                  </a:lnTo>
                  <a:lnTo>
                    <a:pt x="123081" y="21485"/>
                  </a:lnTo>
                  <a:lnTo>
                    <a:pt x="168631" y="31019"/>
                  </a:lnTo>
                  <a:lnTo>
                    <a:pt x="213888" y="41337"/>
                  </a:lnTo>
                  <a:lnTo>
                    <a:pt x="258844" y="52429"/>
                  </a:lnTo>
                  <a:lnTo>
                    <a:pt x="303492" y="64290"/>
                  </a:lnTo>
                  <a:lnTo>
                    <a:pt x="347825" y="76910"/>
                  </a:lnTo>
                  <a:lnTo>
                    <a:pt x="391835" y="90284"/>
                  </a:lnTo>
                  <a:lnTo>
                    <a:pt x="435515" y="104403"/>
                  </a:lnTo>
                  <a:lnTo>
                    <a:pt x="478857" y="119260"/>
                  </a:lnTo>
                  <a:lnTo>
                    <a:pt x="521854" y="134848"/>
                  </a:lnTo>
                  <a:lnTo>
                    <a:pt x="564499" y="151159"/>
                  </a:lnTo>
                  <a:lnTo>
                    <a:pt x="606784" y="168185"/>
                  </a:lnTo>
                  <a:lnTo>
                    <a:pt x="648701" y="185920"/>
                  </a:lnTo>
                  <a:lnTo>
                    <a:pt x="690245" y="204356"/>
                  </a:lnTo>
                  <a:lnTo>
                    <a:pt x="731406" y="223485"/>
                  </a:lnTo>
                  <a:lnTo>
                    <a:pt x="772177" y="243300"/>
                  </a:lnTo>
                  <a:lnTo>
                    <a:pt x="812552" y="263794"/>
                  </a:lnTo>
                  <a:lnTo>
                    <a:pt x="852522" y="284959"/>
                  </a:lnTo>
                  <a:lnTo>
                    <a:pt x="892081" y="306787"/>
                  </a:lnTo>
                  <a:lnTo>
                    <a:pt x="931220" y="329272"/>
                  </a:lnTo>
                  <a:lnTo>
                    <a:pt x="969933" y="352405"/>
                  </a:lnTo>
                  <a:lnTo>
                    <a:pt x="1008213" y="376180"/>
                  </a:lnTo>
                  <a:lnTo>
                    <a:pt x="1046050" y="400588"/>
                  </a:lnTo>
                  <a:lnTo>
                    <a:pt x="1083440" y="425624"/>
                  </a:lnTo>
                  <a:lnTo>
                    <a:pt x="1120372" y="451278"/>
                  </a:lnTo>
                  <a:lnTo>
                    <a:pt x="1156842" y="477544"/>
                  </a:lnTo>
                  <a:lnTo>
                    <a:pt x="1192840" y="504414"/>
                  </a:lnTo>
                  <a:lnTo>
                    <a:pt x="1228360" y="531881"/>
                  </a:lnTo>
                  <a:lnTo>
                    <a:pt x="1263394" y="559937"/>
                  </a:lnTo>
                  <a:lnTo>
                    <a:pt x="1297936" y="588574"/>
                  </a:lnTo>
                  <a:lnTo>
                    <a:pt x="1331976" y="617787"/>
                  </a:lnTo>
                  <a:lnTo>
                    <a:pt x="1365508" y="647566"/>
                  </a:lnTo>
                  <a:lnTo>
                    <a:pt x="1398525" y="677905"/>
                  </a:lnTo>
                  <a:lnTo>
                    <a:pt x="1431019" y="708796"/>
                  </a:lnTo>
                  <a:lnTo>
                    <a:pt x="1462983" y="740232"/>
                  </a:lnTo>
                  <a:lnTo>
                    <a:pt x="1494410" y="772205"/>
                  </a:lnTo>
                  <a:lnTo>
                    <a:pt x="1525291" y="804707"/>
                  </a:lnTo>
                  <a:lnTo>
                    <a:pt x="1555620" y="837733"/>
                  </a:lnTo>
                  <a:lnTo>
                    <a:pt x="1585388" y="871273"/>
                  </a:lnTo>
                  <a:lnTo>
                    <a:pt x="1614590" y="905320"/>
                  </a:lnTo>
                  <a:lnTo>
                    <a:pt x="1643217" y="939868"/>
                  </a:lnTo>
                  <a:lnTo>
                    <a:pt x="1671262" y="974908"/>
                  </a:lnTo>
                  <a:lnTo>
                    <a:pt x="1698717" y="1010433"/>
                  </a:lnTo>
                  <a:lnTo>
                    <a:pt x="1725575" y="1046436"/>
                  </a:lnTo>
                  <a:lnTo>
                    <a:pt x="1751829" y="1082910"/>
                  </a:lnTo>
                  <a:lnTo>
                    <a:pt x="1777471" y="1119846"/>
                  </a:lnTo>
                  <a:lnTo>
                    <a:pt x="1802494" y="1157238"/>
                  </a:lnTo>
                  <a:lnTo>
                    <a:pt x="1826891" y="1195078"/>
                  </a:lnTo>
                  <a:lnTo>
                    <a:pt x="1850653" y="1233358"/>
                  </a:lnTo>
                  <a:lnTo>
                    <a:pt x="1873774" y="1272072"/>
                  </a:lnTo>
                  <a:lnTo>
                    <a:pt x="1896247" y="1311211"/>
                  </a:lnTo>
                  <a:lnTo>
                    <a:pt x="1918063" y="1350768"/>
                  </a:lnTo>
                  <a:lnTo>
                    <a:pt x="1939215" y="1390736"/>
                  </a:lnTo>
                  <a:lnTo>
                    <a:pt x="1959697" y="1431108"/>
                  </a:lnTo>
                  <a:lnTo>
                    <a:pt x="1979500" y="1471876"/>
                  </a:lnTo>
                  <a:lnTo>
                    <a:pt x="1998617" y="1513032"/>
                  </a:lnTo>
                  <a:lnTo>
                    <a:pt x="2017041" y="1554569"/>
                  </a:lnTo>
                  <a:lnTo>
                    <a:pt x="2034765" y="1596480"/>
                  </a:lnTo>
                  <a:lnTo>
                    <a:pt x="2051780" y="1638757"/>
                  </a:lnTo>
                  <a:lnTo>
                    <a:pt x="2068080" y="1681393"/>
                  </a:lnTo>
                  <a:lnTo>
                    <a:pt x="2083656" y="1724380"/>
                  </a:lnTo>
                  <a:lnTo>
                    <a:pt x="2098503" y="1767711"/>
                  </a:lnTo>
                  <a:lnTo>
                    <a:pt x="2112612" y="1811378"/>
                  </a:lnTo>
                  <a:lnTo>
                    <a:pt x="2125976" y="1855374"/>
                  </a:lnTo>
                  <a:lnTo>
                    <a:pt x="2138587" y="1899693"/>
                  </a:lnTo>
                  <a:lnTo>
                    <a:pt x="2150438" y="1944325"/>
                  </a:lnTo>
                  <a:lnTo>
                    <a:pt x="2161522" y="1989264"/>
                  </a:lnTo>
                  <a:lnTo>
                    <a:pt x="2171832" y="2034502"/>
                  </a:lnTo>
                  <a:lnTo>
                    <a:pt x="2181359" y="2080032"/>
                  </a:lnTo>
                  <a:lnTo>
                    <a:pt x="2190096" y="2125846"/>
                  </a:lnTo>
                  <a:lnTo>
                    <a:pt x="2198037" y="2171937"/>
                  </a:lnTo>
                  <a:lnTo>
                    <a:pt x="2205173" y="2218298"/>
                  </a:lnTo>
                  <a:lnTo>
                    <a:pt x="2211497" y="2264921"/>
                  </a:lnTo>
                  <a:lnTo>
                    <a:pt x="2217002" y="2311799"/>
                  </a:lnTo>
                  <a:lnTo>
                    <a:pt x="2221681" y="2358924"/>
                  </a:lnTo>
                  <a:lnTo>
                    <a:pt x="2225525" y="2406288"/>
                  </a:lnTo>
                  <a:lnTo>
                    <a:pt x="2228528" y="2453885"/>
                  </a:lnTo>
                  <a:lnTo>
                    <a:pt x="2230683" y="2501707"/>
                  </a:lnTo>
                  <a:lnTo>
                    <a:pt x="2231981" y="2549746"/>
                  </a:lnTo>
                  <a:lnTo>
                    <a:pt x="2232415" y="2597996"/>
                  </a:lnTo>
                  <a:close/>
                </a:path>
              </a:pathLst>
            </a:custGeom>
            <a:solidFill>
              <a:srgbClr val="247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0" y="8177046"/>
              <a:ext cx="1656714" cy="2014220"/>
            </a:xfrm>
            <a:custGeom>
              <a:avLst/>
              <a:gdLst/>
              <a:ahLst/>
              <a:cxnLst/>
              <a:rect l="l" t="t" r="r" b="b"/>
              <a:pathLst>
                <a:path w="1656714" h="2014220">
                  <a:moveTo>
                    <a:pt x="1656622" y="2013629"/>
                  </a:moveTo>
                  <a:lnTo>
                    <a:pt x="0" y="2013628"/>
                  </a:lnTo>
                  <a:lnTo>
                    <a:pt x="0" y="0"/>
                  </a:lnTo>
                  <a:lnTo>
                    <a:pt x="29630" y="5889"/>
                  </a:lnTo>
                  <a:lnTo>
                    <a:pt x="75133" y="16023"/>
                  </a:lnTo>
                  <a:lnTo>
                    <a:pt x="120252" y="27159"/>
                  </a:lnTo>
                  <a:lnTo>
                    <a:pt x="164973" y="39284"/>
                  </a:lnTo>
                  <a:lnTo>
                    <a:pt x="209285" y="52387"/>
                  </a:lnTo>
                  <a:lnTo>
                    <a:pt x="253174" y="66455"/>
                  </a:lnTo>
                  <a:lnTo>
                    <a:pt x="296629" y="81475"/>
                  </a:lnTo>
                  <a:lnTo>
                    <a:pt x="339637" y="97436"/>
                  </a:lnTo>
                  <a:lnTo>
                    <a:pt x="382186" y="114324"/>
                  </a:lnTo>
                  <a:lnTo>
                    <a:pt x="424264" y="132128"/>
                  </a:lnTo>
                  <a:lnTo>
                    <a:pt x="465858" y="150836"/>
                  </a:lnTo>
                  <a:lnTo>
                    <a:pt x="506956" y="170434"/>
                  </a:lnTo>
                  <a:lnTo>
                    <a:pt x="547545" y="190911"/>
                  </a:lnTo>
                  <a:lnTo>
                    <a:pt x="587614" y="212255"/>
                  </a:lnTo>
                  <a:lnTo>
                    <a:pt x="627149" y="234452"/>
                  </a:lnTo>
                  <a:lnTo>
                    <a:pt x="666139" y="257491"/>
                  </a:lnTo>
                  <a:lnTo>
                    <a:pt x="704571" y="281359"/>
                  </a:lnTo>
                  <a:lnTo>
                    <a:pt x="742433" y="306044"/>
                  </a:lnTo>
                  <a:lnTo>
                    <a:pt x="779713" y="331533"/>
                  </a:lnTo>
                  <a:lnTo>
                    <a:pt x="816397" y="357815"/>
                  </a:lnTo>
                  <a:lnTo>
                    <a:pt x="852475" y="384877"/>
                  </a:lnTo>
                  <a:lnTo>
                    <a:pt x="887933" y="412706"/>
                  </a:lnTo>
                  <a:lnTo>
                    <a:pt x="922759" y="441290"/>
                  </a:lnTo>
                  <a:lnTo>
                    <a:pt x="956941" y="470618"/>
                  </a:lnTo>
                  <a:lnTo>
                    <a:pt x="990467" y="500676"/>
                  </a:lnTo>
                  <a:lnTo>
                    <a:pt x="1023323" y="531452"/>
                  </a:lnTo>
                  <a:lnTo>
                    <a:pt x="1055499" y="562934"/>
                  </a:lnTo>
                  <a:lnTo>
                    <a:pt x="1086981" y="595109"/>
                  </a:lnTo>
                  <a:lnTo>
                    <a:pt x="1117757" y="627966"/>
                  </a:lnTo>
                  <a:lnTo>
                    <a:pt x="1147815" y="661491"/>
                  </a:lnTo>
                  <a:lnTo>
                    <a:pt x="1177142" y="695673"/>
                  </a:lnTo>
                  <a:lnTo>
                    <a:pt x="1205727" y="730500"/>
                  </a:lnTo>
                  <a:lnTo>
                    <a:pt x="1233556" y="765958"/>
                  </a:lnTo>
                  <a:lnTo>
                    <a:pt x="1260617" y="802035"/>
                  </a:lnTo>
                  <a:lnTo>
                    <a:pt x="1286899" y="838720"/>
                  </a:lnTo>
                  <a:lnTo>
                    <a:pt x="1312389" y="875999"/>
                  </a:lnTo>
                  <a:lnTo>
                    <a:pt x="1337074" y="913861"/>
                  </a:lnTo>
                  <a:lnTo>
                    <a:pt x="1360942" y="952294"/>
                  </a:lnTo>
                  <a:lnTo>
                    <a:pt x="1383981" y="991283"/>
                  </a:lnTo>
                  <a:lnTo>
                    <a:pt x="1406178" y="1030819"/>
                  </a:lnTo>
                  <a:lnTo>
                    <a:pt x="1427521" y="1070887"/>
                  </a:lnTo>
                  <a:lnTo>
                    <a:pt x="1447998" y="1111477"/>
                  </a:lnTo>
                  <a:lnTo>
                    <a:pt x="1467597" y="1152575"/>
                  </a:lnTo>
                  <a:lnTo>
                    <a:pt x="1486304" y="1194168"/>
                  </a:lnTo>
                  <a:lnTo>
                    <a:pt x="1504108" y="1236246"/>
                  </a:lnTo>
                  <a:lnTo>
                    <a:pt x="1520997" y="1278795"/>
                  </a:lnTo>
                  <a:lnTo>
                    <a:pt x="1536957" y="1321803"/>
                  </a:lnTo>
                  <a:lnTo>
                    <a:pt x="1551978" y="1365258"/>
                  </a:lnTo>
                  <a:lnTo>
                    <a:pt x="1566045" y="1409148"/>
                  </a:lnTo>
                  <a:lnTo>
                    <a:pt x="1579148" y="1453459"/>
                  </a:lnTo>
                  <a:lnTo>
                    <a:pt x="1591274" y="1498181"/>
                  </a:lnTo>
                  <a:lnTo>
                    <a:pt x="1602409" y="1543299"/>
                  </a:lnTo>
                  <a:lnTo>
                    <a:pt x="1612543" y="1588803"/>
                  </a:lnTo>
                  <a:lnTo>
                    <a:pt x="1621663" y="1634679"/>
                  </a:lnTo>
                  <a:lnTo>
                    <a:pt x="1629755" y="1680916"/>
                  </a:lnTo>
                  <a:lnTo>
                    <a:pt x="1636809" y="1727501"/>
                  </a:lnTo>
                  <a:lnTo>
                    <a:pt x="1642811" y="1774422"/>
                  </a:lnTo>
                  <a:lnTo>
                    <a:pt x="1647750" y="1821666"/>
                  </a:lnTo>
                  <a:lnTo>
                    <a:pt x="1651613" y="1869221"/>
                  </a:lnTo>
                  <a:lnTo>
                    <a:pt x="1654387" y="1917074"/>
                  </a:lnTo>
                  <a:lnTo>
                    <a:pt x="1656061" y="1965214"/>
                  </a:lnTo>
                  <a:lnTo>
                    <a:pt x="1656622" y="2013629"/>
                  </a:lnTo>
                  <a:close/>
                </a:path>
              </a:pathLst>
            </a:custGeom>
            <a:solidFill>
              <a:srgbClr val="6A9C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0" y="8829345"/>
              <a:ext cx="1022350" cy="1361440"/>
            </a:xfrm>
            <a:custGeom>
              <a:avLst/>
              <a:gdLst/>
              <a:ahLst/>
              <a:cxnLst/>
              <a:rect l="l" t="t" r="r" b="b"/>
              <a:pathLst>
                <a:path w="1022350" h="1361440">
                  <a:moveTo>
                    <a:pt x="1022142" y="1361330"/>
                  </a:moveTo>
                  <a:lnTo>
                    <a:pt x="0" y="1361330"/>
                  </a:lnTo>
                  <a:lnTo>
                    <a:pt x="0" y="0"/>
                  </a:lnTo>
                  <a:lnTo>
                    <a:pt x="26308" y="7706"/>
                  </a:lnTo>
                  <a:lnTo>
                    <a:pt x="70375" y="22211"/>
                  </a:lnTo>
                  <a:lnTo>
                    <a:pt x="113791" y="38106"/>
                  </a:lnTo>
                  <a:lnTo>
                    <a:pt x="156531" y="55362"/>
                  </a:lnTo>
                  <a:lnTo>
                    <a:pt x="198568" y="73954"/>
                  </a:lnTo>
                  <a:lnTo>
                    <a:pt x="239876" y="93856"/>
                  </a:lnTo>
                  <a:lnTo>
                    <a:pt x="280428" y="115040"/>
                  </a:lnTo>
                  <a:lnTo>
                    <a:pt x="320199" y="137482"/>
                  </a:lnTo>
                  <a:lnTo>
                    <a:pt x="359161" y="161153"/>
                  </a:lnTo>
                  <a:lnTo>
                    <a:pt x="397288" y="186029"/>
                  </a:lnTo>
                  <a:lnTo>
                    <a:pt x="434554" y="212082"/>
                  </a:lnTo>
                  <a:lnTo>
                    <a:pt x="470932" y="239287"/>
                  </a:lnTo>
                  <a:lnTo>
                    <a:pt x="506397" y="267616"/>
                  </a:lnTo>
                  <a:lnTo>
                    <a:pt x="540922" y="297044"/>
                  </a:lnTo>
                  <a:lnTo>
                    <a:pt x="574480" y="327544"/>
                  </a:lnTo>
                  <a:lnTo>
                    <a:pt x="607044" y="359089"/>
                  </a:lnTo>
                  <a:lnTo>
                    <a:pt x="638590" y="391654"/>
                  </a:lnTo>
                  <a:lnTo>
                    <a:pt x="669090" y="425212"/>
                  </a:lnTo>
                  <a:lnTo>
                    <a:pt x="698518" y="459737"/>
                  </a:lnTo>
                  <a:lnTo>
                    <a:pt x="726847" y="495201"/>
                  </a:lnTo>
                  <a:lnTo>
                    <a:pt x="754051" y="531580"/>
                  </a:lnTo>
                  <a:lnTo>
                    <a:pt x="780105" y="568846"/>
                  </a:lnTo>
                  <a:lnTo>
                    <a:pt x="804980" y="606973"/>
                  </a:lnTo>
                  <a:lnTo>
                    <a:pt x="828652" y="645935"/>
                  </a:lnTo>
                  <a:lnTo>
                    <a:pt x="851093" y="685705"/>
                  </a:lnTo>
                  <a:lnTo>
                    <a:pt x="872278" y="726258"/>
                  </a:lnTo>
                  <a:lnTo>
                    <a:pt x="892180" y="767566"/>
                  </a:lnTo>
                  <a:lnTo>
                    <a:pt x="910772" y="809603"/>
                  </a:lnTo>
                  <a:lnTo>
                    <a:pt x="928028" y="852343"/>
                  </a:lnTo>
                  <a:lnTo>
                    <a:pt x="943922" y="895759"/>
                  </a:lnTo>
                  <a:lnTo>
                    <a:pt x="958428" y="939826"/>
                  </a:lnTo>
                  <a:lnTo>
                    <a:pt x="971519" y="984516"/>
                  </a:lnTo>
                  <a:lnTo>
                    <a:pt x="983168" y="1029804"/>
                  </a:lnTo>
                  <a:lnTo>
                    <a:pt x="993350" y="1075663"/>
                  </a:lnTo>
                  <a:lnTo>
                    <a:pt x="1002037" y="1122066"/>
                  </a:lnTo>
                  <a:lnTo>
                    <a:pt x="1009205" y="1168988"/>
                  </a:lnTo>
                  <a:lnTo>
                    <a:pt x="1014825" y="1216401"/>
                  </a:lnTo>
                  <a:lnTo>
                    <a:pt x="1018872" y="1264280"/>
                  </a:lnTo>
                  <a:lnTo>
                    <a:pt x="1021320" y="1312599"/>
                  </a:lnTo>
                  <a:lnTo>
                    <a:pt x="1022142" y="13613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1926" y="365874"/>
              <a:ext cx="4086224" cy="30670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97317" y="8934225"/>
              <a:ext cx="1238249" cy="11715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47455" y="8986405"/>
              <a:ext cx="2838449" cy="10477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6265" y="9205218"/>
              <a:ext cx="2047874" cy="8096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60038" y="9169877"/>
              <a:ext cx="1457324" cy="7905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80627" y="9003632"/>
              <a:ext cx="1647824" cy="10286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08423" y="9066912"/>
              <a:ext cx="1276349" cy="9048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23732" y="8803654"/>
              <a:ext cx="1228724" cy="12287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84971" y="9030590"/>
              <a:ext cx="2714624" cy="1009649"/>
            </a:xfrm>
            <a:prstGeom prst="rect">
              <a:avLst/>
            </a:prstGeom>
          </p:spPr>
        </p:pic>
      </p:grp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xfrm>
            <a:off x="5479214" y="4669028"/>
            <a:ext cx="8001000" cy="95123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050" spc="-280" b="1">
                <a:latin typeface="Arial"/>
                <a:cs typeface="Arial"/>
              </a:rPr>
              <a:t>TÍTULO</a:t>
            </a:r>
            <a:r>
              <a:rPr dirty="0" sz="6050" spc="-655" b="1">
                <a:latin typeface="Arial"/>
                <a:cs typeface="Arial"/>
              </a:rPr>
              <a:t> </a:t>
            </a:r>
            <a:r>
              <a:rPr dirty="0" sz="6050" spc="-175" b="1">
                <a:latin typeface="Arial"/>
                <a:cs typeface="Arial"/>
              </a:rPr>
              <a:t>DO</a:t>
            </a:r>
            <a:r>
              <a:rPr dirty="0" sz="6050" spc="-655" b="1">
                <a:latin typeface="Arial"/>
                <a:cs typeface="Arial"/>
              </a:rPr>
              <a:t> </a:t>
            </a:r>
            <a:r>
              <a:rPr dirty="0" sz="6050" spc="-305" b="1">
                <a:latin typeface="Arial"/>
                <a:cs typeface="Arial"/>
              </a:rPr>
              <a:t>TRABALHO</a:t>
            </a:r>
            <a:endParaRPr sz="6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11032" y="7012432"/>
            <a:ext cx="1675130" cy="1101725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marL="12700" marR="5080">
              <a:lnSpc>
                <a:spcPts val="4050"/>
              </a:lnSpc>
              <a:spcBef>
                <a:spcPts val="545"/>
              </a:spcBef>
            </a:pPr>
            <a:r>
              <a:rPr dirty="0" sz="3650" spc="125">
                <a:solidFill>
                  <a:srgbClr val="050D24"/>
                </a:solidFill>
                <a:latin typeface="Arial MT"/>
                <a:cs typeface="Arial MT"/>
              </a:rPr>
              <a:t>Autor: Escola:</a:t>
            </a:r>
            <a:endParaRPr sz="36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8057" y="2913078"/>
            <a:ext cx="14295755" cy="1111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90"/>
              </a:spcBef>
            </a:pPr>
            <a:r>
              <a:rPr dirty="0" sz="3050" spc="-160">
                <a:latin typeface="Arial MT"/>
                <a:cs typeface="Arial MT"/>
              </a:rPr>
              <a:t>Introdução</a:t>
            </a:r>
            <a:r>
              <a:rPr dirty="0" sz="3050" spc="-185">
                <a:latin typeface="Arial MT"/>
                <a:cs typeface="Arial MT"/>
              </a:rPr>
              <a:t> </a:t>
            </a:r>
            <a:r>
              <a:rPr dirty="0" sz="3050" spc="-155">
                <a:latin typeface="Arial MT"/>
                <a:cs typeface="Arial MT"/>
              </a:rPr>
              <a:t>indicando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o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130">
                <a:latin typeface="Arial MT"/>
                <a:cs typeface="Arial MT"/>
              </a:rPr>
              <a:t>foco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85">
                <a:latin typeface="Arial MT"/>
                <a:cs typeface="Arial MT"/>
              </a:rPr>
              <a:t>da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170">
                <a:latin typeface="Arial MT"/>
                <a:cs typeface="Arial MT"/>
              </a:rPr>
              <a:t>experiência/estudo/projeto, </a:t>
            </a:r>
            <a:r>
              <a:rPr dirty="0" sz="3050">
                <a:latin typeface="Arial MT"/>
                <a:cs typeface="Arial MT"/>
              </a:rPr>
              <a:t>a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145">
                <a:latin typeface="Arial MT"/>
                <a:cs typeface="Arial MT"/>
              </a:rPr>
              <a:t>escola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80">
                <a:latin typeface="Arial MT"/>
                <a:cs typeface="Arial MT"/>
              </a:rPr>
              <a:t>em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120">
                <a:latin typeface="Arial MT"/>
                <a:cs typeface="Arial MT"/>
              </a:rPr>
              <a:t>que</a:t>
            </a:r>
            <a:r>
              <a:rPr dirty="0" sz="3050" spc="-175">
                <a:latin typeface="Arial MT"/>
                <a:cs typeface="Arial MT"/>
              </a:rPr>
              <a:t> </a:t>
            </a:r>
            <a:r>
              <a:rPr dirty="0" sz="3050" spc="-120">
                <a:latin typeface="Arial MT"/>
                <a:cs typeface="Arial MT"/>
              </a:rPr>
              <a:t>foi</a:t>
            </a:r>
            <a:r>
              <a:rPr dirty="0" sz="3050" spc="-170">
                <a:latin typeface="Arial MT"/>
                <a:cs typeface="Arial MT"/>
              </a:rPr>
              <a:t> </a:t>
            </a:r>
            <a:r>
              <a:rPr dirty="0" sz="3050" spc="-95">
                <a:latin typeface="Arial MT"/>
                <a:cs typeface="Arial MT"/>
              </a:rPr>
              <a:t>desenvolvida </a:t>
            </a:r>
            <a:r>
              <a:rPr dirty="0" sz="3050">
                <a:latin typeface="Arial MT"/>
                <a:cs typeface="Arial MT"/>
              </a:rPr>
              <a:t>e</a:t>
            </a:r>
            <a:r>
              <a:rPr dirty="0" sz="3050" spc="-310">
                <a:latin typeface="Arial MT"/>
                <a:cs typeface="Arial MT"/>
              </a:rPr>
              <a:t> </a:t>
            </a:r>
            <a:r>
              <a:rPr dirty="0" sz="3050" spc="-85">
                <a:latin typeface="Arial MT"/>
                <a:cs typeface="Arial MT"/>
              </a:rPr>
              <a:t>os</a:t>
            </a:r>
            <a:r>
              <a:rPr dirty="0" sz="3050" spc="-305">
                <a:latin typeface="Arial MT"/>
                <a:cs typeface="Arial MT"/>
              </a:rPr>
              <a:t> </a:t>
            </a:r>
            <a:r>
              <a:rPr dirty="0" sz="3050" spc="-160">
                <a:latin typeface="Arial MT"/>
                <a:cs typeface="Arial MT"/>
              </a:rPr>
              <a:t>participantes</a:t>
            </a:r>
            <a:r>
              <a:rPr dirty="0" sz="3050" spc="-310">
                <a:latin typeface="Arial MT"/>
                <a:cs typeface="Arial MT"/>
              </a:rPr>
              <a:t> </a:t>
            </a:r>
            <a:r>
              <a:rPr dirty="0" sz="3050" spc="-85">
                <a:latin typeface="Arial MT"/>
                <a:cs typeface="Arial MT"/>
              </a:rPr>
              <a:t>do</a:t>
            </a:r>
            <a:r>
              <a:rPr dirty="0" sz="3050" spc="-305">
                <a:latin typeface="Arial MT"/>
                <a:cs typeface="Arial MT"/>
              </a:rPr>
              <a:t> </a:t>
            </a:r>
            <a:r>
              <a:rPr dirty="0" sz="3050" spc="-150">
                <a:latin typeface="Arial MT"/>
                <a:cs typeface="Arial MT"/>
              </a:rPr>
              <a:t>processo</a:t>
            </a:r>
            <a:r>
              <a:rPr dirty="0" sz="3050" spc="-310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e</a:t>
            </a:r>
            <a:r>
              <a:rPr dirty="0" sz="3050" spc="-305">
                <a:latin typeface="Arial MT"/>
                <a:cs typeface="Arial MT"/>
              </a:rPr>
              <a:t> </a:t>
            </a:r>
            <a:r>
              <a:rPr dirty="0" sz="3050" spc="-125">
                <a:latin typeface="Arial MT"/>
                <a:cs typeface="Arial MT"/>
              </a:rPr>
              <a:t>seus</a:t>
            </a:r>
            <a:r>
              <a:rPr dirty="0" sz="3050" spc="-305">
                <a:latin typeface="Arial MT"/>
                <a:cs typeface="Arial MT"/>
              </a:rPr>
              <a:t> </a:t>
            </a:r>
            <a:r>
              <a:rPr dirty="0" sz="3050" spc="-25">
                <a:latin typeface="Arial MT"/>
                <a:cs typeface="Arial MT"/>
              </a:rPr>
              <a:t>objetivos.</a:t>
            </a:r>
            <a:endParaRPr sz="305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714" y="408385"/>
            <a:ext cx="2057399" cy="154304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80168" y="3166307"/>
            <a:ext cx="474345" cy="347980"/>
          </a:xfrm>
          <a:custGeom>
            <a:avLst/>
            <a:gdLst/>
            <a:ahLst/>
            <a:cxnLst/>
            <a:rect l="l" t="t" r="r" b="b"/>
            <a:pathLst>
              <a:path w="474344" h="347979">
                <a:moveTo>
                  <a:pt x="304199" y="347630"/>
                </a:moveTo>
                <a:lnTo>
                  <a:pt x="296123" y="347630"/>
                </a:lnTo>
                <a:lnTo>
                  <a:pt x="292086" y="346077"/>
                </a:lnTo>
                <a:lnTo>
                  <a:pt x="289000" y="342992"/>
                </a:lnTo>
                <a:lnTo>
                  <a:pt x="285529" y="337764"/>
                </a:lnTo>
                <a:lnTo>
                  <a:pt x="284372" y="331819"/>
                </a:lnTo>
                <a:lnTo>
                  <a:pt x="285529" y="325874"/>
                </a:lnTo>
                <a:lnTo>
                  <a:pt x="289000" y="320647"/>
                </a:lnTo>
                <a:lnTo>
                  <a:pt x="420031" y="189600"/>
                </a:lnTo>
                <a:lnTo>
                  <a:pt x="7060" y="189497"/>
                </a:lnTo>
                <a:lnTo>
                  <a:pt x="0" y="182414"/>
                </a:lnTo>
                <a:lnTo>
                  <a:pt x="0" y="164957"/>
                </a:lnTo>
                <a:lnTo>
                  <a:pt x="7081" y="157895"/>
                </a:lnTo>
                <a:lnTo>
                  <a:pt x="420011" y="157998"/>
                </a:lnTo>
                <a:lnTo>
                  <a:pt x="289000" y="26973"/>
                </a:lnTo>
                <a:lnTo>
                  <a:pt x="285529" y="21746"/>
                </a:lnTo>
                <a:lnTo>
                  <a:pt x="284373" y="15800"/>
                </a:lnTo>
                <a:lnTo>
                  <a:pt x="285529" y="9855"/>
                </a:lnTo>
                <a:lnTo>
                  <a:pt x="289000" y="4628"/>
                </a:lnTo>
                <a:lnTo>
                  <a:pt x="294227" y="1157"/>
                </a:lnTo>
                <a:lnTo>
                  <a:pt x="300172" y="0"/>
                </a:lnTo>
                <a:lnTo>
                  <a:pt x="306116" y="1157"/>
                </a:lnTo>
                <a:lnTo>
                  <a:pt x="311343" y="4628"/>
                </a:lnTo>
                <a:lnTo>
                  <a:pt x="469334" y="162637"/>
                </a:lnTo>
                <a:lnTo>
                  <a:pt x="472804" y="167861"/>
                </a:lnTo>
                <a:lnTo>
                  <a:pt x="473959" y="173802"/>
                </a:lnTo>
                <a:lnTo>
                  <a:pt x="472796" y="179746"/>
                </a:lnTo>
                <a:lnTo>
                  <a:pt x="469313" y="184982"/>
                </a:lnTo>
                <a:lnTo>
                  <a:pt x="308237" y="346077"/>
                </a:lnTo>
                <a:lnTo>
                  <a:pt x="304199" y="3476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420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225"/>
              <a:t>INTRODUÇÃO: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242309"/>
              <a:ext cx="18288000" cy="4469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73907" y="0"/>
              <a:ext cx="44648" cy="102646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49622" y="0"/>
              <a:ext cx="44648" cy="102646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26453" y="0"/>
              <a:ext cx="44648" cy="102646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03284" y="0"/>
              <a:ext cx="44648" cy="102646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80115" y="0"/>
              <a:ext cx="44648" cy="102646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56946" y="0"/>
              <a:ext cx="44648" cy="102646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2661" y="0"/>
              <a:ext cx="44648" cy="102646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9492" y="0"/>
              <a:ext cx="44648" cy="1026463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6323" y="0"/>
              <a:ext cx="44648" cy="10264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3154" y="0"/>
              <a:ext cx="44648" cy="10264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8869" y="0"/>
              <a:ext cx="44648" cy="1026463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5700" y="0"/>
              <a:ext cx="44648" cy="102646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2531" y="0"/>
              <a:ext cx="44648" cy="1026463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4487"/>
              <a:ext cx="18288000" cy="446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5791"/>
              <a:ext cx="18288000" cy="446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237095"/>
              <a:ext cx="18288000" cy="446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38398"/>
              <a:ext cx="18288000" cy="446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239702"/>
              <a:ext cx="18288000" cy="446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41006"/>
              <a:ext cx="18288000" cy="446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5077605" y="0"/>
              <a:ext cx="3210560" cy="3707129"/>
            </a:xfrm>
            <a:custGeom>
              <a:avLst/>
              <a:gdLst/>
              <a:ahLst/>
              <a:cxnLst/>
              <a:rect l="l" t="t" r="r" b="b"/>
              <a:pathLst>
                <a:path w="3210559" h="3707129">
                  <a:moveTo>
                    <a:pt x="3210395" y="0"/>
                  </a:moveTo>
                  <a:lnTo>
                    <a:pt x="3210395" y="3706887"/>
                  </a:lnTo>
                  <a:lnTo>
                    <a:pt x="3175193" y="3690176"/>
                  </a:lnTo>
                  <a:lnTo>
                    <a:pt x="3132922" y="3669704"/>
                  </a:lnTo>
                  <a:lnTo>
                    <a:pt x="3090834" y="3648914"/>
                  </a:lnTo>
                  <a:lnTo>
                    <a:pt x="3048932" y="3627808"/>
                  </a:lnTo>
                  <a:lnTo>
                    <a:pt x="3007216" y="3606387"/>
                  </a:lnTo>
                  <a:lnTo>
                    <a:pt x="2965688" y="3584654"/>
                  </a:lnTo>
                  <a:lnTo>
                    <a:pt x="2924350" y="3562610"/>
                  </a:lnTo>
                  <a:lnTo>
                    <a:pt x="2883204" y="3540255"/>
                  </a:lnTo>
                  <a:lnTo>
                    <a:pt x="2842250" y="3517593"/>
                  </a:lnTo>
                  <a:lnTo>
                    <a:pt x="2801491" y="3494623"/>
                  </a:lnTo>
                  <a:lnTo>
                    <a:pt x="2760928" y="3471349"/>
                  </a:lnTo>
                  <a:lnTo>
                    <a:pt x="2720563" y="3447771"/>
                  </a:lnTo>
                  <a:lnTo>
                    <a:pt x="2680397" y="3423892"/>
                  </a:lnTo>
                  <a:lnTo>
                    <a:pt x="2640431" y="3399711"/>
                  </a:lnTo>
                  <a:lnTo>
                    <a:pt x="2600668" y="3375232"/>
                  </a:lnTo>
                  <a:lnTo>
                    <a:pt x="2561108" y="3350456"/>
                  </a:lnTo>
                  <a:lnTo>
                    <a:pt x="2521754" y="3325384"/>
                  </a:lnTo>
                  <a:lnTo>
                    <a:pt x="2482607" y="3300017"/>
                  </a:lnTo>
                  <a:lnTo>
                    <a:pt x="2443668" y="3274359"/>
                  </a:lnTo>
                  <a:lnTo>
                    <a:pt x="2404940" y="3248409"/>
                  </a:lnTo>
                  <a:lnTo>
                    <a:pt x="2366423" y="3222169"/>
                  </a:lnTo>
                  <a:lnTo>
                    <a:pt x="2328119" y="3195642"/>
                  </a:lnTo>
                  <a:lnTo>
                    <a:pt x="2290030" y="3168828"/>
                  </a:lnTo>
                  <a:lnTo>
                    <a:pt x="2252157" y="3141729"/>
                  </a:lnTo>
                  <a:lnTo>
                    <a:pt x="2214502" y="3114347"/>
                  </a:lnTo>
                  <a:lnTo>
                    <a:pt x="2177066" y="3086683"/>
                  </a:lnTo>
                  <a:lnTo>
                    <a:pt x="2139852" y="3058740"/>
                  </a:lnTo>
                  <a:lnTo>
                    <a:pt x="2102860" y="3030517"/>
                  </a:lnTo>
                  <a:lnTo>
                    <a:pt x="2066092" y="3002018"/>
                  </a:lnTo>
                  <a:lnTo>
                    <a:pt x="2029549" y="2973243"/>
                  </a:lnTo>
                  <a:lnTo>
                    <a:pt x="1993234" y="2944194"/>
                  </a:lnTo>
                  <a:lnTo>
                    <a:pt x="1957147" y="2914872"/>
                  </a:lnTo>
                  <a:lnTo>
                    <a:pt x="1921291" y="2885280"/>
                  </a:lnTo>
                  <a:lnTo>
                    <a:pt x="1885667" y="2855419"/>
                  </a:lnTo>
                  <a:lnTo>
                    <a:pt x="1850276" y="2825290"/>
                  </a:lnTo>
                  <a:lnTo>
                    <a:pt x="1815120" y="2794895"/>
                  </a:lnTo>
                  <a:lnTo>
                    <a:pt x="1780201" y="2764235"/>
                  </a:lnTo>
                  <a:lnTo>
                    <a:pt x="1745520" y="2733312"/>
                  </a:lnTo>
                  <a:lnTo>
                    <a:pt x="1711078" y="2702128"/>
                  </a:lnTo>
                  <a:lnTo>
                    <a:pt x="1676878" y="2670684"/>
                  </a:lnTo>
                  <a:lnTo>
                    <a:pt x="1642920" y="2638981"/>
                  </a:lnTo>
                  <a:lnTo>
                    <a:pt x="1609207" y="2607022"/>
                  </a:lnTo>
                  <a:lnTo>
                    <a:pt x="1575740" y="2574807"/>
                  </a:lnTo>
                  <a:lnTo>
                    <a:pt x="1542520" y="2542339"/>
                  </a:lnTo>
                  <a:lnTo>
                    <a:pt x="1509549" y="2509619"/>
                  </a:lnTo>
                  <a:lnTo>
                    <a:pt x="1476828" y="2476648"/>
                  </a:lnTo>
                  <a:lnTo>
                    <a:pt x="1444360" y="2443428"/>
                  </a:lnTo>
                  <a:lnTo>
                    <a:pt x="1412146" y="2409960"/>
                  </a:lnTo>
                  <a:lnTo>
                    <a:pt x="1380186" y="2376247"/>
                  </a:lnTo>
                  <a:lnTo>
                    <a:pt x="1348484" y="2342290"/>
                  </a:lnTo>
                  <a:lnTo>
                    <a:pt x="1317040" y="2308089"/>
                  </a:lnTo>
                  <a:lnTo>
                    <a:pt x="1285855" y="2273648"/>
                  </a:lnTo>
                  <a:lnTo>
                    <a:pt x="1254933" y="2238966"/>
                  </a:lnTo>
                  <a:lnTo>
                    <a:pt x="1224273" y="2204047"/>
                  </a:lnTo>
                  <a:lnTo>
                    <a:pt x="1193878" y="2168891"/>
                  </a:lnTo>
                  <a:lnTo>
                    <a:pt x="1163749" y="2133500"/>
                  </a:lnTo>
                  <a:lnTo>
                    <a:pt x="1133887" y="2097876"/>
                  </a:lnTo>
                  <a:lnTo>
                    <a:pt x="1104295" y="2062020"/>
                  </a:lnTo>
                  <a:lnTo>
                    <a:pt x="1074974" y="2025934"/>
                  </a:lnTo>
                  <a:lnTo>
                    <a:pt x="1045925" y="1989618"/>
                  </a:lnTo>
                  <a:lnTo>
                    <a:pt x="1017150" y="1953076"/>
                  </a:lnTo>
                  <a:lnTo>
                    <a:pt x="988650" y="1916308"/>
                  </a:lnTo>
                  <a:lnTo>
                    <a:pt x="960428" y="1879316"/>
                  </a:lnTo>
                  <a:lnTo>
                    <a:pt x="932484" y="1842101"/>
                  </a:lnTo>
                  <a:lnTo>
                    <a:pt x="904820" y="1804666"/>
                  </a:lnTo>
                  <a:lnTo>
                    <a:pt x="877438" y="1767011"/>
                  </a:lnTo>
                  <a:lnTo>
                    <a:pt x="850340" y="1729138"/>
                  </a:lnTo>
                  <a:lnTo>
                    <a:pt x="823526" y="1691049"/>
                  </a:lnTo>
                  <a:lnTo>
                    <a:pt x="796998" y="1652745"/>
                  </a:lnTo>
                  <a:lnTo>
                    <a:pt x="770759" y="1614228"/>
                  </a:lnTo>
                  <a:lnTo>
                    <a:pt x="744809" y="1575499"/>
                  </a:lnTo>
                  <a:lnTo>
                    <a:pt x="719150" y="1536561"/>
                  </a:lnTo>
                  <a:lnTo>
                    <a:pt x="693784" y="1497413"/>
                  </a:lnTo>
                  <a:lnTo>
                    <a:pt x="668712" y="1458059"/>
                  </a:lnTo>
                  <a:lnTo>
                    <a:pt x="643935" y="1418500"/>
                  </a:lnTo>
                  <a:lnTo>
                    <a:pt x="619456" y="1378736"/>
                  </a:lnTo>
                  <a:lnTo>
                    <a:pt x="595276" y="1338771"/>
                  </a:lnTo>
                  <a:lnTo>
                    <a:pt x="571396" y="1298605"/>
                  </a:lnTo>
                  <a:lnTo>
                    <a:pt x="547818" y="1258239"/>
                  </a:lnTo>
                  <a:lnTo>
                    <a:pt x="524544" y="1217676"/>
                  </a:lnTo>
                  <a:lnTo>
                    <a:pt x="501575" y="1176917"/>
                  </a:lnTo>
                  <a:lnTo>
                    <a:pt x="478912" y="1135964"/>
                  </a:lnTo>
                  <a:lnTo>
                    <a:pt x="456558" y="1094817"/>
                  </a:lnTo>
                  <a:lnTo>
                    <a:pt x="412780" y="1011952"/>
                  </a:lnTo>
                  <a:lnTo>
                    <a:pt x="370254" y="928333"/>
                  </a:lnTo>
                  <a:lnTo>
                    <a:pt x="328992" y="843974"/>
                  </a:lnTo>
                  <a:lnTo>
                    <a:pt x="289006" y="758887"/>
                  </a:lnTo>
                  <a:lnTo>
                    <a:pt x="250309" y="673085"/>
                  </a:lnTo>
                  <a:lnTo>
                    <a:pt x="212913" y="586579"/>
                  </a:lnTo>
                  <a:lnTo>
                    <a:pt x="176831" y="499383"/>
                  </a:lnTo>
                  <a:lnTo>
                    <a:pt x="142076" y="411508"/>
                  </a:lnTo>
                  <a:lnTo>
                    <a:pt x="108659" y="322968"/>
                  </a:lnTo>
                  <a:lnTo>
                    <a:pt x="76594" y="233775"/>
                  </a:lnTo>
                  <a:lnTo>
                    <a:pt x="45892" y="143940"/>
                  </a:lnTo>
                  <a:lnTo>
                    <a:pt x="16566" y="53478"/>
                  </a:lnTo>
                  <a:lnTo>
                    <a:pt x="0" y="0"/>
                  </a:lnTo>
                  <a:lnTo>
                    <a:pt x="3210395" y="0"/>
                  </a:lnTo>
                  <a:close/>
                </a:path>
              </a:pathLst>
            </a:custGeom>
            <a:solidFill>
              <a:srgbClr val="247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6484266" y="0"/>
              <a:ext cx="1804035" cy="2190750"/>
            </a:xfrm>
            <a:custGeom>
              <a:avLst/>
              <a:gdLst/>
              <a:ahLst/>
              <a:cxnLst/>
              <a:rect l="l" t="t" r="r" b="b"/>
              <a:pathLst>
                <a:path w="1804034" h="2190750">
                  <a:moveTo>
                    <a:pt x="1803733" y="0"/>
                  </a:moveTo>
                  <a:lnTo>
                    <a:pt x="1803733" y="2190395"/>
                  </a:lnTo>
                  <a:lnTo>
                    <a:pt x="1767974" y="2166852"/>
                  </a:lnTo>
                  <a:lnTo>
                    <a:pt x="1730689" y="2141793"/>
                  </a:lnTo>
                  <a:lnTo>
                    <a:pt x="1693657" y="2116391"/>
                  </a:lnTo>
                  <a:lnTo>
                    <a:pt x="1656880" y="2090647"/>
                  </a:lnTo>
                  <a:lnTo>
                    <a:pt x="1620360" y="2064564"/>
                  </a:lnTo>
                  <a:lnTo>
                    <a:pt x="1584100" y="2038143"/>
                  </a:lnTo>
                  <a:lnTo>
                    <a:pt x="1548100" y="2011388"/>
                  </a:lnTo>
                  <a:lnTo>
                    <a:pt x="1512365" y="1984300"/>
                  </a:lnTo>
                  <a:lnTo>
                    <a:pt x="1476896" y="1956883"/>
                  </a:lnTo>
                  <a:lnTo>
                    <a:pt x="1441696" y="1929137"/>
                  </a:lnTo>
                  <a:lnTo>
                    <a:pt x="1406766" y="1901065"/>
                  </a:lnTo>
                  <a:lnTo>
                    <a:pt x="1372109" y="1872671"/>
                  </a:lnTo>
                  <a:lnTo>
                    <a:pt x="1337728" y="1843955"/>
                  </a:lnTo>
                  <a:lnTo>
                    <a:pt x="1303624" y="1814920"/>
                  </a:lnTo>
                  <a:lnTo>
                    <a:pt x="1269800" y="1785569"/>
                  </a:lnTo>
                  <a:lnTo>
                    <a:pt x="1236258" y="1755904"/>
                  </a:lnTo>
                  <a:lnTo>
                    <a:pt x="1203001" y="1725927"/>
                  </a:lnTo>
                  <a:lnTo>
                    <a:pt x="1170031" y="1695640"/>
                  </a:lnTo>
                  <a:lnTo>
                    <a:pt x="1137349" y="1665046"/>
                  </a:lnTo>
                  <a:lnTo>
                    <a:pt x="1104959" y="1634147"/>
                  </a:lnTo>
                  <a:lnTo>
                    <a:pt x="1072863" y="1602945"/>
                  </a:lnTo>
                  <a:lnTo>
                    <a:pt x="1041062" y="1571443"/>
                  </a:lnTo>
                  <a:lnTo>
                    <a:pt x="1009560" y="1539643"/>
                  </a:lnTo>
                  <a:lnTo>
                    <a:pt x="978358" y="1507546"/>
                  </a:lnTo>
                  <a:lnTo>
                    <a:pt x="947459" y="1475156"/>
                  </a:lnTo>
                  <a:lnTo>
                    <a:pt x="916865" y="1442475"/>
                  </a:lnTo>
                  <a:lnTo>
                    <a:pt x="886578" y="1409504"/>
                  </a:lnTo>
                  <a:lnTo>
                    <a:pt x="856601" y="1376247"/>
                  </a:lnTo>
                  <a:lnTo>
                    <a:pt x="826936" y="1342705"/>
                  </a:lnTo>
                  <a:lnTo>
                    <a:pt x="797585" y="1308882"/>
                  </a:lnTo>
                  <a:lnTo>
                    <a:pt x="768551" y="1274778"/>
                  </a:lnTo>
                  <a:lnTo>
                    <a:pt x="739835" y="1240396"/>
                  </a:lnTo>
                  <a:lnTo>
                    <a:pt x="711440" y="1205740"/>
                  </a:lnTo>
                  <a:lnTo>
                    <a:pt x="683369" y="1170810"/>
                  </a:lnTo>
                  <a:lnTo>
                    <a:pt x="655623" y="1135609"/>
                  </a:lnTo>
                  <a:lnTo>
                    <a:pt x="628205" y="1100140"/>
                  </a:lnTo>
                  <a:lnTo>
                    <a:pt x="601117" y="1064405"/>
                  </a:lnTo>
                  <a:lnTo>
                    <a:pt x="574362" y="1028406"/>
                  </a:lnTo>
                  <a:lnTo>
                    <a:pt x="547942" y="992145"/>
                  </a:lnTo>
                  <a:lnTo>
                    <a:pt x="521859" y="955625"/>
                  </a:lnTo>
                  <a:lnTo>
                    <a:pt x="496115" y="918848"/>
                  </a:lnTo>
                  <a:lnTo>
                    <a:pt x="470712" y="881816"/>
                  </a:lnTo>
                  <a:lnTo>
                    <a:pt x="445654" y="844532"/>
                  </a:lnTo>
                  <a:lnTo>
                    <a:pt x="420941" y="806997"/>
                  </a:lnTo>
                  <a:lnTo>
                    <a:pt x="396578" y="769215"/>
                  </a:lnTo>
                  <a:lnTo>
                    <a:pt x="372564" y="731187"/>
                  </a:lnTo>
                  <a:lnTo>
                    <a:pt x="348904" y="692915"/>
                  </a:lnTo>
                  <a:lnTo>
                    <a:pt x="325600" y="654403"/>
                  </a:lnTo>
                  <a:lnTo>
                    <a:pt x="302653" y="615651"/>
                  </a:lnTo>
                  <a:lnTo>
                    <a:pt x="280066" y="576664"/>
                  </a:lnTo>
                  <a:lnTo>
                    <a:pt x="257841" y="537442"/>
                  </a:lnTo>
                  <a:lnTo>
                    <a:pt x="235980" y="497988"/>
                  </a:lnTo>
                  <a:lnTo>
                    <a:pt x="214486" y="458305"/>
                  </a:lnTo>
                  <a:lnTo>
                    <a:pt x="193362" y="418394"/>
                  </a:lnTo>
                  <a:lnTo>
                    <a:pt x="172608" y="378258"/>
                  </a:lnTo>
                  <a:lnTo>
                    <a:pt x="152229" y="337899"/>
                  </a:lnTo>
                  <a:lnTo>
                    <a:pt x="132225" y="297320"/>
                  </a:lnTo>
                  <a:lnTo>
                    <a:pt x="112599" y="256523"/>
                  </a:lnTo>
                  <a:lnTo>
                    <a:pt x="93354" y="215510"/>
                  </a:lnTo>
                  <a:lnTo>
                    <a:pt x="74492" y="174283"/>
                  </a:lnTo>
                  <a:lnTo>
                    <a:pt x="56014" y="132845"/>
                  </a:lnTo>
                  <a:lnTo>
                    <a:pt x="37924" y="91198"/>
                  </a:lnTo>
                  <a:lnTo>
                    <a:pt x="20224" y="49344"/>
                  </a:lnTo>
                  <a:lnTo>
                    <a:pt x="2916" y="7285"/>
                  </a:lnTo>
                  <a:lnTo>
                    <a:pt x="0" y="0"/>
                  </a:lnTo>
                  <a:lnTo>
                    <a:pt x="1803733" y="0"/>
                  </a:lnTo>
                  <a:close/>
                </a:path>
              </a:pathLst>
            </a:custGeom>
            <a:solidFill>
              <a:srgbClr val="6A9C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21062" y="0"/>
              <a:ext cx="166937" cy="2351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0" y="7698906"/>
              <a:ext cx="2082800" cy="2588260"/>
            </a:xfrm>
            <a:custGeom>
              <a:avLst/>
              <a:gdLst/>
              <a:ahLst/>
              <a:cxnLst/>
              <a:rect l="l" t="t" r="r" b="b"/>
              <a:pathLst>
                <a:path w="2082800" h="2588259">
                  <a:moveTo>
                    <a:pt x="2082412" y="2588092"/>
                  </a:moveTo>
                  <a:lnTo>
                    <a:pt x="0" y="2588059"/>
                  </a:lnTo>
                  <a:lnTo>
                    <a:pt x="0" y="0"/>
                  </a:lnTo>
                  <a:lnTo>
                    <a:pt x="41132" y="9271"/>
                  </a:lnTo>
                  <a:lnTo>
                    <a:pt x="85997" y="20216"/>
                  </a:lnTo>
                  <a:lnTo>
                    <a:pt x="130560" y="31919"/>
                  </a:lnTo>
                  <a:lnTo>
                    <a:pt x="174813" y="44373"/>
                  </a:lnTo>
                  <a:lnTo>
                    <a:pt x="218748" y="57570"/>
                  </a:lnTo>
                  <a:lnTo>
                    <a:pt x="262360" y="71504"/>
                  </a:lnTo>
                  <a:lnTo>
                    <a:pt x="305640" y="86168"/>
                  </a:lnTo>
                  <a:lnTo>
                    <a:pt x="348582" y="101553"/>
                  </a:lnTo>
                  <a:lnTo>
                    <a:pt x="391177" y="117652"/>
                  </a:lnTo>
                  <a:lnTo>
                    <a:pt x="433420" y="134460"/>
                  </a:lnTo>
                  <a:lnTo>
                    <a:pt x="475302" y="151967"/>
                  </a:lnTo>
                  <a:lnTo>
                    <a:pt x="516816" y="170167"/>
                  </a:lnTo>
                  <a:lnTo>
                    <a:pt x="557956" y="189053"/>
                  </a:lnTo>
                  <a:lnTo>
                    <a:pt x="598714" y="208617"/>
                  </a:lnTo>
                  <a:lnTo>
                    <a:pt x="639082" y="228853"/>
                  </a:lnTo>
                  <a:lnTo>
                    <a:pt x="679054" y="249752"/>
                  </a:lnTo>
                  <a:lnTo>
                    <a:pt x="718623" y="271308"/>
                  </a:lnTo>
                  <a:lnTo>
                    <a:pt x="757780" y="293513"/>
                  </a:lnTo>
                  <a:lnTo>
                    <a:pt x="796519" y="316361"/>
                  </a:lnTo>
                  <a:lnTo>
                    <a:pt x="834833" y="339843"/>
                  </a:lnTo>
                  <a:lnTo>
                    <a:pt x="872715" y="363953"/>
                  </a:lnTo>
                  <a:lnTo>
                    <a:pt x="910156" y="388683"/>
                  </a:lnTo>
                  <a:lnTo>
                    <a:pt x="947151" y="414027"/>
                  </a:lnTo>
                  <a:lnTo>
                    <a:pt x="983691" y="439976"/>
                  </a:lnTo>
                  <a:lnTo>
                    <a:pt x="1019770" y="466524"/>
                  </a:lnTo>
                  <a:lnTo>
                    <a:pt x="1055380" y="493664"/>
                  </a:lnTo>
                  <a:lnTo>
                    <a:pt x="1090514" y="521387"/>
                  </a:lnTo>
                  <a:lnTo>
                    <a:pt x="1125165" y="549688"/>
                  </a:lnTo>
                  <a:lnTo>
                    <a:pt x="1159325" y="578558"/>
                  </a:lnTo>
                  <a:lnTo>
                    <a:pt x="1192988" y="607990"/>
                  </a:lnTo>
                  <a:lnTo>
                    <a:pt x="1226146" y="637978"/>
                  </a:lnTo>
                  <a:lnTo>
                    <a:pt x="1258792" y="668513"/>
                  </a:lnTo>
                  <a:lnTo>
                    <a:pt x="1290919" y="699589"/>
                  </a:lnTo>
                  <a:lnTo>
                    <a:pt x="1322519" y="731198"/>
                  </a:lnTo>
                  <a:lnTo>
                    <a:pt x="1353585" y="763334"/>
                  </a:lnTo>
                  <a:lnTo>
                    <a:pt x="1384110" y="795988"/>
                  </a:lnTo>
                  <a:lnTo>
                    <a:pt x="1414088" y="829154"/>
                  </a:lnTo>
                  <a:lnTo>
                    <a:pt x="1443509" y="862824"/>
                  </a:lnTo>
                  <a:lnTo>
                    <a:pt x="1472369" y="896991"/>
                  </a:lnTo>
                  <a:lnTo>
                    <a:pt x="1500658" y="931649"/>
                  </a:lnTo>
                  <a:lnTo>
                    <a:pt x="1528370" y="966788"/>
                  </a:lnTo>
                  <a:lnTo>
                    <a:pt x="1555498" y="1002403"/>
                  </a:lnTo>
                  <a:lnTo>
                    <a:pt x="1582034" y="1038487"/>
                  </a:lnTo>
                  <a:lnTo>
                    <a:pt x="1607971" y="1075031"/>
                  </a:lnTo>
                  <a:lnTo>
                    <a:pt x="1633303" y="1112028"/>
                  </a:lnTo>
                  <a:lnTo>
                    <a:pt x="1658021" y="1149472"/>
                  </a:lnTo>
                  <a:lnTo>
                    <a:pt x="1682119" y="1187355"/>
                  </a:lnTo>
                  <a:lnTo>
                    <a:pt x="1705589" y="1225670"/>
                  </a:lnTo>
                  <a:lnTo>
                    <a:pt x="1728424" y="1264410"/>
                  </a:lnTo>
                  <a:lnTo>
                    <a:pt x="1750617" y="1303566"/>
                  </a:lnTo>
                  <a:lnTo>
                    <a:pt x="1772161" y="1343133"/>
                  </a:lnTo>
                  <a:lnTo>
                    <a:pt x="1793048" y="1383103"/>
                  </a:lnTo>
                  <a:lnTo>
                    <a:pt x="1813272" y="1423468"/>
                  </a:lnTo>
                  <a:lnTo>
                    <a:pt x="1832824" y="1464222"/>
                  </a:lnTo>
                  <a:lnTo>
                    <a:pt x="1851698" y="1505356"/>
                  </a:lnTo>
                  <a:lnTo>
                    <a:pt x="1869887" y="1546865"/>
                  </a:lnTo>
                  <a:lnTo>
                    <a:pt x="1887382" y="1588740"/>
                  </a:lnTo>
                  <a:lnTo>
                    <a:pt x="1904178" y="1630974"/>
                  </a:lnTo>
                  <a:lnTo>
                    <a:pt x="1920267" y="1673560"/>
                  </a:lnTo>
                  <a:lnTo>
                    <a:pt x="1935642" y="1716491"/>
                  </a:lnTo>
                  <a:lnTo>
                    <a:pt x="1950294" y="1759760"/>
                  </a:lnTo>
                  <a:lnTo>
                    <a:pt x="1964218" y="1803359"/>
                  </a:lnTo>
                  <a:lnTo>
                    <a:pt x="1977406" y="1847281"/>
                  </a:lnTo>
                  <a:lnTo>
                    <a:pt x="1989851" y="1891519"/>
                  </a:lnTo>
                  <a:lnTo>
                    <a:pt x="2001545" y="1936065"/>
                  </a:lnTo>
                  <a:lnTo>
                    <a:pt x="2012481" y="1980913"/>
                  </a:lnTo>
                  <a:lnTo>
                    <a:pt x="2022652" y="2026055"/>
                  </a:lnTo>
                  <a:lnTo>
                    <a:pt x="2032052" y="2071483"/>
                  </a:lnTo>
                  <a:lnTo>
                    <a:pt x="2040671" y="2117191"/>
                  </a:lnTo>
                  <a:lnTo>
                    <a:pt x="2048505" y="2163171"/>
                  </a:lnTo>
                  <a:lnTo>
                    <a:pt x="2055544" y="2209417"/>
                  </a:lnTo>
                  <a:lnTo>
                    <a:pt x="2061782" y="2255920"/>
                  </a:lnTo>
                  <a:lnTo>
                    <a:pt x="2067212" y="2302673"/>
                  </a:lnTo>
                  <a:lnTo>
                    <a:pt x="2071826" y="2349670"/>
                  </a:lnTo>
                  <a:lnTo>
                    <a:pt x="2075618" y="2396903"/>
                  </a:lnTo>
                  <a:lnTo>
                    <a:pt x="2078579" y="2444365"/>
                  </a:lnTo>
                  <a:lnTo>
                    <a:pt x="2080704" y="2492048"/>
                  </a:lnTo>
                  <a:lnTo>
                    <a:pt x="2081984" y="2539946"/>
                  </a:lnTo>
                  <a:lnTo>
                    <a:pt x="2082412" y="2588092"/>
                  </a:lnTo>
                  <a:close/>
                </a:path>
              </a:pathLst>
            </a:custGeom>
            <a:solidFill>
              <a:srgbClr val="247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0" y="8297280"/>
              <a:ext cx="1502410" cy="1990089"/>
            </a:xfrm>
            <a:custGeom>
              <a:avLst/>
              <a:gdLst/>
              <a:ahLst/>
              <a:cxnLst/>
              <a:rect l="l" t="t" r="r" b="b"/>
              <a:pathLst>
                <a:path w="1502410" h="1990090">
                  <a:moveTo>
                    <a:pt x="1501982" y="1989718"/>
                  </a:moveTo>
                  <a:lnTo>
                    <a:pt x="0" y="1989688"/>
                  </a:lnTo>
                  <a:lnTo>
                    <a:pt x="0" y="0"/>
                  </a:lnTo>
                  <a:lnTo>
                    <a:pt x="34844" y="10152"/>
                  </a:lnTo>
                  <a:lnTo>
                    <a:pt x="78544" y="23951"/>
                  </a:lnTo>
                  <a:lnTo>
                    <a:pt x="121821" y="38687"/>
                  </a:lnTo>
                  <a:lnTo>
                    <a:pt x="164663" y="54347"/>
                  </a:lnTo>
                  <a:lnTo>
                    <a:pt x="207058" y="70918"/>
                  </a:lnTo>
                  <a:lnTo>
                    <a:pt x="248994" y="88390"/>
                  </a:lnTo>
                  <a:lnTo>
                    <a:pt x="290459" y="106750"/>
                  </a:lnTo>
                  <a:lnTo>
                    <a:pt x="331440" y="125986"/>
                  </a:lnTo>
                  <a:lnTo>
                    <a:pt x="371927" y="146086"/>
                  </a:lnTo>
                  <a:lnTo>
                    <a:pt x="411908" y="167039"/>
                  </a:lnTo>
                  <a:lnTo>
                    <a:pt x="451369" y="188832"/>
                  </a:lnTo>
                  <a:lnTo>
                    <a:pt x="490301" y="211454"/>
                  </a:lnTo>
                  <a:lnTo>
                    <a:pt x="528689" y="234892"/>
                  </a:lnTo>
                  <a:lnTo>
                    <a:pt x="566524" y="259135"/>
                  </a:lnTo>
                  <a:lnTo>
                    <a:pt x="603791" y="284171"/>
                  </a:lnTo>
                  <a:lnTo>
                    <a:pt x="640481" y="309988"/>
                  </a:lnTo>
                  <a:lnTo>
                    <a:pt x="676581" y="336573"/>
                  </a:lnTo>
                  <a:lnTo>
                    <a:pt x="712078" y="363916"/>
                  </a:lnTo>
                  <a:lnTo>
                    <a:pt x="746962" y="392004"/>
                  </a:lnTo>
                  <a:lnTo>
                    <a:pt x="781219" y="420825"/>
                  </a:lnTo>
                  <a:lnTo>
                    <a:pt x="814839" y="450367"/>
                  </a:lnTo>
                  <a:lnTo>
                    <a:pt x="847809" y="480619"/>
                  </a:lnTo>
                  <a:lnTo>
                    <a:pt x="880117" y="511568"/>
                  </a:lnTo>
                  <a:lnTo>
                    <a:pt x="911752" y="543203"/>
                  </a:lnTo>
                  <a:lnTo>
                    <a:pt x="942701" y="575511"/>
                  </a:lnTo>
                  <a:lnTo>
                    <a:pt x="972952" y="608481"/>
                  </a:lnTo>
                  <a:lnTo>
                    <a:pt x="1002495" y="642101"/>
                  </a:lnTo>
                  <a:lnTo>
                    <a:pt x="1031316" y="676358"/>
                  </a:lnTo>
                  <a:lnTo>
                    <a:pt x="1059404" y="711242"/>
                  </a:lnTo>
                  <a:lnTo>
                    <a:pt x="1086746" y="746739"/>
                  </a:lnTo>
                  <a:lnTo>
                    <a:pt x="1113332" y="782839"/>
                  </a:lnTo>
                  <a:lnTo>
                    <a:pt x="1139149" y="819528"/>
                  </a:lnTo>
                  <a:lnTo>
                    <a:pt x="1164185" y="856796"/>
                  </a:lnTo>
                  <a:lnTo>
                    <a:pt x="1188428" y="894631"/>
                  </a:lnTo>
                  <a:lnTo>
                    <a:pt x="1211866" y="933019"/>
                  </a:lnTo>
                  <a:lnTo>
                    <a:pt x="1234488" y="971950"/>
                  </a:lnTo>
                  <a:lnTo>
                    <a:pt x="1256281" y="1011412"/>
                  </a:lnTo>
                  <a:lnTo>
                    <a:pt x="1277234" y="1051392"/>
                  </a:lnTo>
                  <a:lnTo>
                    <a:pt x="1297334" y="1091879"/>
                  </a:lnTo>
                  <a:lnTo>
                    <a:pt x="1316570" y="1132861"/>
                  </a:lnTo>
                  <a:lnTo>
                    <a:pt x="1334930" y="1174326"/>
                  </a:lnTo>
                  <a:lnTo>
                    <a:pt x="1352402" y="1216262"/>
                  </a:lnTo>
                  <a:lnTo>
                    <a:pt x="1368973" y="1258657"/>
                  </a:lnTo>
                  <a:lnTo>
                    <a:pt x="1384633" y="1301498"/>
                  </a:lnTo>
                  <a:lnTo>
                    <a:pt x="1399368" y="1344776"/>
                  </a:lnTo>
                  <a:lnTo>
                    <a:pt x="1413168" y="1388476"/>
                  </a:lnTo>
                  <a:lnTo>
                    <a:pt x="1426020" y="1432588"/>
                  </a:lnTo>
                  <a:lnTo>
                    <a:pt x="1437913" y="1477099"/>
                  </a:lnTo>
                  <a:lnTo>
                    <a:pt x="1448834" y="1521998"/>
                  </a:lnTo>
                  <a:lnTo>
                    <a:pt x="1458771" y="1567272"/>
                  </a:lnTo>
                  <a:lnTo>
                    <a:pt x="1467713" y="1612910"/>
                  </a:lnTo>
                  <a:lnTo>
                    <a:pt x="1475647" y="1658900"/>
                  </a:lnTo>
                  <a:lnTo>
                    <a:pt x="1482563" y="1705229"/>
                  </a:lnTo>
                  <a:lnTo>
                    <a:pt x="1488447" y="1751887"/>
                  </a:lnTo>
                  <a:lnTo>
                    <a:pt x="1493288" y="1798860"/>
                  </a:lnTo>
                  <a:lnTo>
                    <a:pt x="1497074" y="1846138"/>
                  </a:lnTo>
                  <a:lnTo>
                    <a:pt x="1499793" y="1893708"/>
                  </a:lnTo>
                  <a:lnTo>
                    <a:pt x="1501433" y="1941558"/>
                  </a:lnTo>
                  <a:lnTo>
                    <a:pt x="1501982" y="1989718"/>
                  </a:lnTo>
                  <a:close/>
                </a:path>
              </a:pathLst>
            </a:custGeom>
            <a:solidFill>
              <a:srgbClr val="6A9C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0" y="8975026"/>
              <a:ext cx="862965" cy="1312545"/>
            </a:xfrm>
            <a:custGeom>
              <a:avLst/>
              <a:gdLst/>
              <a:ahLst/>
              <a:cxnLst/>
              <a:rect l="l" t="t" r="r" b="b"/>
              <a:pathLst>
                <a:path w="862965" h="1312545">
                  <a:moveTo>
                    <a:pt x="862393" y="1311972"/>
                  </a:moveTo>
                  <a:lnTo>
                    <a:pt x="0" y="1311947"/>
                  </a:lnTo>
                  <a:lnTo>
                    <a:pt x="0" y="0"/>
                  </a:lnTo>
                  <a:lnTo>
                    <a:pt x="21017" y="9087"/>
                  </a:lnTo>
                  <a:lnTo>
                    <a:pt x="62008" y="28385"/>
                  </a:lnTo>
                  <a:lnTo>
                    <a:pt x="102276" y="48933"/>
                  </a:lnTo>
                  <a:lnTo>
                    <a:pt x="141796" y="70703"/>
                  </a:lnTo>
                  <a:lnTo>
                    <a:pt x="180542" y="93673"/>
                  </a:lnTo>
                  <a:lnTo>
                    <a:pt x="218489" y="117815"/>
                  </a:lnTo>
                  <a:lnTo>
                    <a:pt x="255612" y="143106"/>
                  </a:lnTo>
                  <a:lnTo>
                    <a:pt x="291888" y="169521"/>
                  </a:lnTo>
                  <a:lnTo>
                    <a:pt x="327289" y="197034"/>
                  </a:lnTo>
                  <a:lnTo>
                    <a:pt x="361792" y="225621"/>
                  </a:lnTo>
                  <a:lnTo>
                    <a:pt x="395371" y="255256"/>
                  </a:lnTo>
                  <a:lnTo>
                    <a:pt x="428002" y="285915"/>
                  </a:lnTo>
                  <a:lnTo>
                    <a:pt x="459659" y="317572"/>
                  </a:lnTo>
                  <a:lnTo>
                    <a:pt x="490318" y="350202"/>
                  </a:lnTo>
                  <a:lnTo>
                    <a:pt x="519953" y="383782"/>
                  </a:lnTo>
                  <a:lnTo>
                    <a:pt x="548540" y="418285"/>
                  </a:lnTo>
                  <a:lnTo>
                    <a:pt x="576053" y="453686"/>
                  </a:lnTo>
                  <a:lnTo>
                    <a:pt x="602467" y="489961"/>
                  </a:lnTo>
                  <a:lnTo>
                    <a:pt x="627758" y="527085"/>
                  </a:lnTo>
                  <a:lnTo>
                    <a:pt x="651901" y="565032"/>
                  </a:lnTo>
                  <a:lnTo>
                    <a:pt x="674870" y="603778"/>
                  </a:lnTo>
                  <a:lnTo>
                    <a:pt x="696641" y="643297"/>
                  </a:lnTo>
                  <a:lnTo>
                    <a:pt x="717188" y="683565"/>
                  </a:lnTo>
                  <a:lnTo>
                    <a:pt x="736487" y="724557"/>
                  </a:lnTo>
                  <a:lnTo>
                    <a:pt x="754513" y="766247"/>
                  </a:lnTo>
                  <a:lnTo>
                    <a:pt x="771240" y="808612"/>
                  </a:lnTo>
                  <a:lnTo>
                    <a:pt x="786643" y="851624"/>
                  </a:lnTo>
                  <a:lnTo>
                    <a:pt x="800698" y="895261"/>
                  </a:lnTo>
                  <a:lnTo>
                    <a:pt x="813380" y="939496"/>
                  </a:lnTo>
                  <a:lnTo>
                    <a:pt x="824663" y="984304"/>
                  </a:lnTo>
                  <a:lnTo>
                    <a:pt x="834523" y="1029662"/>
                  </a:lnTo>
                  <a:lnTo>
                    <a:pt x="842935" y="1075543"/>
                  </a:lnTo>
                  <a:lnTo>
                    <a:pt x="849873" y="1121923"/>
                  </a:lnTo>
                  <a:lnTo>
                    <a:pt x="855313" y="1168777"/>
                  </a:lnTo>
                  <a:lnTo>
                    <a:pt x="859230" y="1216079"/>
                  </a:lnTo>
                  <a:lnTo>
                    <a:pt x="861598" y="1263805"/>
                  </a:lnTo>
                  <a:lnTo>
                    <a:pt x="862393" y="13119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2314" y="255985"/>
            <a:ext cx="2057399" cy="1543049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1027768" y="3013907"/>
            <a:ext cx="474345" cy="347980"/>
          </a:xfrm>
          <a:custGeom>
            <a:avLst/>
            <a:gdLst/>
            <a:ahLst/>
            <a:cxnLst/>
            <a:rect l="l" t="t" r="r" b="b"/>
            <a:pathLst>
              <a:path w="474344" h="347979">
                <a:moveTo>
                  <a:pt x="304199" y="347630"/>
                </a:moveTo>
                <a:lnTo>
                  <a:pt x="296123" y="347630"/>
                </a:lnTo>
                <a:lnTo>
                  <a:pt x="292086" y="346077"/>
                </a:lnTo>
                <a:lnTo>
                  <a:pt x="289000" y="342992"/>
                </a:lnTo>
                <a:lnTo>
                  <a:pt x="285529" y="337764"/>
                </a:lnTo>
                <a:lnTo>
                  <a:pt x="284372" y="331819"/>
                </a:lnTo>
                <a:lnTo>
                  <a:pt x="285529" y="325874"/>
                </a:lnTo>
                <a:lnTo>
                  <a:pt x="289000" y="320647"/>
                </a:lnTo>
                <a:lnTo>
                  <a:pt x="420031" y="189600"/>
                </a:lnTo>
                <a:lnTo>
                  <a:pt x="7060" y="189497"/>
                </a:lnTo>
                <a:lnTo>
                  <a:pt x="0" y="182414"/>
                </a:lnTo>
                <a:lnTo>
                  <a:pt x="0" y="164957"/>
                </a:lnTo>
                <a:lnTo>
                  <a:pt x="7081" y="157895"/>
                </a:lnTo>
                <a:lnTo>
                  <a:pt x="420011" y="157998"/>
                </a:lnTo>
                <a:lnTo>
                  <a:pt x="289000" y="26973"/>
                </a:lnTo>
                <a:lnTo>
                  <a:pt x="285529" y="21746"/>
                </a:lnTo>
                <a:lnTo>
                  <a:pt x="284373" y="15800"/>
                </a:lnTo>
                <a:lnTo>
                  <a:pt x="285529" y="9855"/>
                </a:lnTo>
                <a:lnTo>
                  <a:pt x="289000" y="4628"/>
                </a:lnTo>
                <a:lnTo>
                  <a:pt x="294227" y="1157"/>
                </a:lnTo>
                <a:lnTo>
                  <a:pt x="300172" y="0"/>
                </a:lnTo>
                <a:lnTo>
                  <a:pt x="306116" y="1157"/>
                </a:lnTo>
                <a:lnTo>
                  <a:pt x="311343" y="4628"/>
                </a:lnTo>
                <a:lnTo>
                  <a:pt x="469334" y="162637"/>
                </a:lnTo>
                <a:lnTo>
                  <a:pt x="472804" y="167861"/>
                </a:lnTo>
                <a:lnTo>
                  <a:pt x="473959" y="173802"/>
                </a:lnTo>
                <a:lnTo>
                  <a:pt x="472796" y="179746"/>
                </a:lnTo>
                <a:lnTo>
                  <a:pt x="469313" y="184982"/>
                </a:lnTo>
                <a:lnTo>
                  <a:pt x="308237" y="346077"/>
                </a:lnTo>
                <a:lnTo>
                  <a:pt x="304199" y="3476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16799"/>
              </a:lnSpc>
              <a:spcBef>
                <a:spcPts val="90"/>
              </a:spcBef>
            </a:pPr>
            <a:r>
              <a:rPr dirty="0" spc="-60"/>
              <a:t>Pode</a:t>
            </a:r>
            <a:r>
              <a:rPr dirty="0" spc="-20"/>
              <a:t> </a:t>
            </a:r>
            <a:r>
              <a:rPr dirty="0"/>
              <a:t>ser</a:t>
            </a:r>
            <a:r>
              <a:rPr dirty="0" spc="-25"/>
              <a:t> </a:t>
            </a:r>
            <a:r>
              <a:rPr dirty="0" spc="-120"/>
              <a:t>dividido</a:t>
            </a:r>
            <a:r>
              <a:rPr dirty="0" spc="-20"/>
              <a:t>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 spc="-135"/>
              <a:t>subtópicos.</a:t>
            </a:r>
            <a:r>
              <a:rPr dirty="0" spc="-15"/>
              <a:t> </a:t>
            </a:r>
            <a:r>
              <a:rPr dirty="0" spc="-145"/>
              <a:t>Resumidamente,</a:t>
            </a:r>
            <a:r>
              <a:rPr dirty="0" spc="-20"/>
              <a:t> </a:t>
            </a:r>
            <a:r>
              <a:rPr dirty="0" spc="-120"/>
              <a:t>descreva</a:t>
            </a:r>
            <a:r>
              <a:rPr dirty="0" spc="-25"/>
              <a:t> </a:t>
            </a:r>
            <a:r>
              <a:rPr dirty="0"/>
              <a:t>e</a:t>
            </a:r>
            <a:r>
              <a:rPr dirty="0" spc="-20"/>
              <a:t> </a:t>
            </a:r>
            <a:r>
              <a:rPr dirty="0" spc="-135"/>
              <a:t>fundamente</a:t>
            </a:r>
            <a:r>
              <a:rPr dirty="0" spc="-20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 spc="-95"/>
              <a:t>experiência </a:t>
            </a:r>
            <a:r>
              <a:rPr dirty="0" spc="-70"/>
              <a:t>realizada</a:t>
            </a:r>
            <a:r>
              <a:rPr dirty="0" spc="135"/>
              <a:t> </a:t>
            </a:r>
            <a:r>
              <a:rPr dirty="0"/>
              <a:t>e</a:t>
            </a:r>
            <a:r>
              <a:rPr dirty="0" spc="145"/>
              <a:t> </a:t>
            </a:r>
            <a:r>
              <a:rPr dirty="0"/>
              <a:t>as</a:t>
            </a:r>
            <a:r>
              <a:rPr dirty="0" spc="140"/>
              <a:t> </a:t>
            </a:r>
            <a:r>
              <a:rPr dirty="0" spc="-90"/>
              <a:t>necessidades</a:t>
            </a:r>
            <a:r>
              <a:rPr dirty="0" spc="145"/>
              <a:t> </a:t>
            </a:r>
            <a:r>
              <a:rPr dirty="0"/>
              <a:t>e/ou</a:t>
            </a:r>
            <a:r>
              <a:rPr dirty="0" spc="145"/>
              <a:t> </a:t>
            </a:r>
            <a:r>
              <a:rPr dirty="0" spc="-25"/>
              <a:t>motivos</a:t>
            </a:r>
            <a:r>
              <a:rPr dirty="0" spc="145"/>
              <a:t> </a:t>
            </a:r>
            <a:r>
              <a:rPr dirty="0"/>
              <a:t>que</a:t>
            </a:r>
            <a:r>
              <a:rPr dirty="0" spc="145"/>
              <a:t> </a:t>
            </a:r>
            <a:r>
              <a:rPr dirty="0" spc="-25"/>
              <a:t>levaram</a:t>
            </a:r>
            <a:r>
              <a:rPr dirty="0" spc="140"/>
              <a:t> </a:t>
            </a:r>
            <a:r>
              <a:rPr dirty="0"/>
              <a:t>à</a:t>
            </a:r>
            <a:r>
              <a:rPr dirty="0" spc="145"/>
              <a:t> </a:t>
            </a:r>
            <a:r>
              <a:rPr dirty="0"/>
              <a:t>sua</a:t>
            </a:r>
            <a:r>
              <a:rPr dirty="0" spc="145"/>
              <a:t> </a:t>
            </a:r>
            <a:r>
              <a:rPr dirty="0" spc="-70"/>
              <a:t>execução.</a:t>
            </a:r>
            <a:r>
              <a:rPr dirty="0" spc="145"/>
              <a:t> </a:t>
            </a:r>
            <a:r>
              <a:rPr dirty="0"/>
              <a:t>Podem</a:t>
            </a:r>
            <a:r>
              <a:rPr dirty="0" spc="145"/>
              <a:t> </a:t>
            </a:r>
            <a:r>
              <a:rPr dirty="0" spc="-25"/>
              <a:t>ser </a:t>
            </a:r>
            <a:r>
              <a:rPr dirty="0" spc="-130"/>
              <a:t>explicitados</a:t>
            </a:r>
            <a:r>
              <a:rPr dirty="0" spc="-70"/>
              <a:t> </a:t>
            </a:r>
            <a:r>
              <a:rPr dirty="0"/>
              <a:t>os</a:t>
            </a:r>
            <a:r>
              <a:rPr dirty="0" spc="-65"/>
              <a:t> </a:t>
            </a:r>
            <a:r>
              <a:rPr dirty="0" spc="-110"/>
              <a:t>diálogos</a:t>
            </a:r>
            <a:r>
              <a:rPr dirty="0" spc="-65"/>
              <a:t> </a:t>
            </a:r>
            <a:r>
              <a:rPr dirty="0"/>
              <a:t>que</a:t>
            </a:r>
            <a:r>
              <a:rPr dirty="0" spc="-70"/>
              <a:t> </a:t>
            </a:r>
            <a:r>
              <a:rPr dirty="0" spc="-60"/>
              <a:t>foram</a:t>
            </a:r>
            <a:r>
              <a:rPr dirty="0" spc="-70"/>
              <a:t> </a:t>
            </a:r>
            <a:r>
              <a:rPr dirty="0" spc="-125"/>
              <a:t>construídos</a:t>
            </a:r>
            <a:r>
              <a:rPr dirty="0" spc="-65"/>
              <a:t> </a:t>
            </a:r>
            <a:r>
              <a:rPr dirty="0"/>
              <a:t>com</a:t>
            </a:r>
            <a:r>
              <a:rPr dirty="0" spc="-70"/>
              <a:t> </a:t>
            </a:r>
            <a:r>
              <a:rPr dirty="0" spc="-80"/>
              <a:t>outras</a:t>
            </a:r>
            <a:r>
              <a:rPr dirty="0" spc="-65"/>
              <a:t> </a:t>
            </a:r>
            <a:r>
              <a:rPr dirty="0" spc="-130"/>
              <a:t>experiências</a:t>
            </a:r>
            <a:r>
              <a:rPr dirty="0" spc="-65"/>
              <a:t> </a:t>
            </a:r>
            <a:r>
              <a:rPr dirty="0" spc="-25"/>
              <a:t>e/ou</a:t>
            </a:r>
            <a:r>
              <a:rPr dirty="0" spc="-70"/>
              <a:t> </a:t>
            </a:r>
            <a:r>
              <a:rPr dirty="0" spc="-95"/>
              <a:t>autores</a:t>
            </a:r>
            <a:r>
              <a:rPr dirty="0" spc="-65"/>
              <a:t> </a:t>
            </a:r>
            <a:r>
              <a:rPr dirty="0" spc="-25"/>
              <a:t>de </a:t>
            </a:r>
            <a:r>
              <a:rPr dirty="0" spc="-65"/>
              <a:t>referência.</a:t>
            </a:r>
          </a:p>
        </p:txBody>
      </p:sp>
      <p:sp>
        <p:nvSpPr>
          <p:cNvPr id="32" name="object 3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235"/>
              <a:t>DESENVOLVIMENTO: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14" y="255985"/>
            <a:ext cx="2057399" cy="154304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27768" y="3013907"/>
            <a:ext cx="474345" cy="347980"/>
          </a:xfrm>
          <a:custGeom>
            <a:avLst/>
            <a:gdLst/>
            <a:ahLst/>
            <a:cxnLst/>
            <a:rect l="l" t="t" r="r" b="b"/>
            <a:pathLst>
              <a:path w="474344" h="347979">
                <a:moveTo>
                  <a:pt x="304199" y="347630"/>
                </a:moveTo>
                <a:lnTo>
                  <a:pt x="296123" y="347630"/>
                </a:lnTo>
                <a:lnTo>
                  <a:pt x="292086" y="346077"/>
                </a:lnTo>
                <a:lnTo>
                  <a:pt x="289000" y="342992"/>
                </a:lnTo>
                <a:lnTo>
                  <a:pt x="285529" y="337764"/>
                </a:lnTo>
                <a:lnTo>
                  <a:pt x="284372" y="331819"/>
                </a:lnTo>
                <a:lnTo>
                  <a:pt x="285529" y="325874"/>
                </a:lnTo>
                <a:lnTo>
                  <a:pt x="289000" y="320647"/>
                </a:lnTo>
                <a:lnTo>
                  <a:pt x="420031" y="189600"/>
                </a:lnTo>
                <a:lnTo>
                  <a:pt x="7060" y="189497"/>
                </a:lnTo>
                <a:lnTo>
                  <a:pt x="0" y="182414"/>
                </a:lnTo>
                <a:lnTo>
                  <a:pt x="0" y="164957"/>
                </a:lnTo>
                <a:lnTo>
                  <a:pt x="7081" y="157895"/>
                </a:lnTo>
                <a:lnTo>
                  <a:pt x="420011" y="157998"/>
                </a:lnTo>
                <a:lnTo>
                  <a:pt x="289000" y="26973"/>
                </a:lnTo>
                <a:lnTo>
                  <a:pt x="285529" y="21746"/>
                </a:lnTo>
                <a:lnTo>
                  <a:pt x="284373" y="15800"/>
                </a:lnTo>
                <a:lnTo>
                  <a:pt x="285529" y="9855"/>
                </a:lnTo>
                <a:lnTo>
                  <a:pt x="289000" y="4628"/>
                </a:lnTo>
                <a:lnTo>
                  <a:pt x="294227" y="1157"/>
                </a:lnTo>
                <a:lnTo>
                  <a:pt x="300172" y="0"/>
                </a:lnTo>
                <a:lnTo>
                  <a:pt x="306116" y="1157"/>
                </a:lnTo>
                <a:lnTo>
                  <a:pt x="311343" y="4628"/>
                </a:lnTo>
                <a:lnTo>
                  <a:pt x="469334" y="162637"/>
                </a:lnTo>
                <a:lnTo>
                  <a:pt x="472804" y="167861"/>
                </a:lnTo>
                <a:lnTo>
                  <a:pt x="473959" y="173802"/>
                </a:lnTo>
                <a:lnTo>
                  <a:pt x="472796" y="179746"/>
                </a:lnTo>
                <a:lnTo>
                  <a:pt x="469313" y="184982"/>
                </a:lnTo>
                <a:lnTo>
                  <a:pt x="308237" y="346077"/>
                </a:lnTo>
                <a:lnTo>
                  <a:pt x="304199" y="3476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711905" y="2811556"/>
            <a:ext cx="14295755" cy="16541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16799"/>
              </a:lnSpc>
              <a:spcBef>
                <a:spcPts val="90"/>
              </a:spcBef>
            </a:pPr>
            <a:r>
              <a:rPr dirty="0" sz="3050" spc="-140">
                <a:latin typeface="Arial MT"/>
                <a:cs typeface="Arial MT"/>
              </a:rPr>
              <a:t>Resultados/reflexões/contribuições</a:t>
            </a:r>
            <a:r>
              <a:rPr dirty="0" sz="3050" spc="24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que</a:t>
            </a:r>
            <a:r>
              <a:rPr dirty="0" sz="3050" spc="240">
                <a:latin typeface="Arial MT"/>
                <a:cs typeface="Arial MT"/>
              </a:rPr>
              <a:t> </a:t>
            </a:r>
            <a:r>
              <a:rPr dirty="0" sz="3050" spc="-30">
                <a:latin typeface="Arial MT"/>
                <a:cs typeface="Arial MT"/>
              </a:rPr>
              <a:t>indiquem</a:t>
            </a:r>
            <a:r>
              <a:rPr dirty="0" sz="3050" spc="24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os</a:t>
            </a:r>
            <a:r>
              <a:rPr dirty="0" sz="3050" spc="240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ganhos</a:t>
            </a:r>
            <a:r>
              <a:rPr dirty="0" sz="3050" spc="24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com</a:t>
            </a:r>
            <a:r>
              <a:rPr dirty="0" sz="3050" spc="24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o</a:t>
            </a:r>
            <a:r>
              <a:rPr dirty="0" sz="3050" spc="240">
                <a:latin typeface="Arial MT"/>
                <a:cs typeface="Arial MT"/>
              </a:rPr>
              <a:t> </a:t>
            </a:r>
            <a:r>
              <a:rPr dirty="0" sz="3050" spc="-30">
                <a:latin typeface="Arial MT"/>
                <a:cs typeface="Arial MT"/>
              </a:rPr>
              <a:t>processo</a:t>
            </a:r>
            <a:r>
              <a:rPr dirty="0" sz="3050" spc="24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para</a:t>
            </a:r>
            <a:r>
              <a:rPr dirty="0" sz="3050" spc="240">
                <a:latin typeface="Arial MT"/>
                <a:cs typeface="Arial MT"/>
              </a:rPr>
              <a:t> </a:t>
            </a:r>
            <a:r>
              <a:rPr dirty="0" sz="3050" spc="-25">
                <a:latin typeface="Arial MT"/>
                <a:cs typeface="Arial MT"/>
              </a:rPr>
              <a:t>os </a:t>
            </a:r>
            <a:r>
              <a:rPr dirty="0" sz="3050" spc="-125">
                <a:latin typeface="Arial MT"/>
                <a:cs typeface="Arial MT"/>
              </a:rPr>
              <a:t>envolvidos</a:t>
            </a:r>
            <a:r>
              <a:rPr dirty="0" sz="3050" spc="-3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e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150">
                <a:latin typeface="Arial MT"/>
                <a:cs typeface="Arial MT"/>
              </a:rPr>
              <a:t>escola/comunidade,</a:t>
            </a:r>
            <a:r>
              <a:rPr dirty="0" sz="3050" spc="-25">
                <a:latin typeface="Arial MT"/>
                <a:cs typeface="Arial MT"/>
              </a:rPr>
              <a:t> </a:t>
            </a:r>
            <a:r>
              <a:rPr dirty="0" sz="3050" spc="-110">
                <a:latin typeface="Arial MT"/>
                <a:cs typeface="Arial MT"/>
              </a:rPr>
              <a:t>podendo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125">
                <a:latin typeface="Arial MT"/>
                <a:cs typeface="Arial MT"/>
              </a:rPr>
              <a:t>manifestar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85">
                <a:latin typeface="Arial MT"/>
                <a:cs typeface="Arial MT"/>
              </a:rPr>
              <a:t>também</a:t>
            </a:r>
            <a:r>
              <a:rPr dirty="0" sz="3050" spc="-35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os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105">
                <a:latin typeface="Arial MT"/>
                <a:cs typeface="Arial MT"/>
              </a:rPr>
              <a:t>fatores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>
                <a:latin typeface="Arial MT"/>
                <a:cs typeface="Arial MT"/>
              </a:rPr>
              <a:t>que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100">
                <a:latin typeface="Arial MT"/>
                <a:cs typeface="Arial MT"/>
              </a:rPr>
              <a:t>fizeram</a:t>
            </a:r>
            <a:r>
              <a:rPr dirty="0" sz="3050" spc="-30">
                <a:latin typeface="Arial MT"/>
                <a:cs typeface="Arial MT"/>
              </a:rPr>
              <a:t> </a:t>
            </a:r>
            <a:r>
              <a:rPr dirty="0" sz="3050" spc="-25">
                <a:latin typeface="Arial MT"/>
                <a:cs typeface="Arial MT"/>
              </a:rPr>
              <a:t>da </a:t>
            </a:r>
            <a:r>
              <a:rPr dirty="0" sz="3050" spc="-155">
                <a:latin typeface="Arial MT"/>
                <a:cs typeface="Arial MT"/>
              </a:rPr>
              <a:t>experiência</a:t>
            </a:r>
            <a:r>
              <a:rPr dirty="0" sz="3050" spc="-290">
                <a:latin typeface="Arial MT"/>
                <a:cs typeface="Arial MT"/>
              </a:rPr>
              <a:t> </a:t>
            </a:r>
            <a:r>
              <a:rPr dirty="0" sz="3050" spc="-135">
                <a:latin typeface="Arial MT"/>
                <a:cs typeface="Arial MT"/>
              </a:rPr>
              <a:t>algo</a:t>
            </a:r>
            <a:r>
              <a:rPr dirty="0" sz="3050" spc="-285">
                <a:latin typeface="Arial MT"/>
                <a:cs typeface="Arial MT"/>
              </a:rPr>
              <a:t> </a:t>
            </a:r>
            <a:r>
              <a:rPr dirty="0" sz="3050" spc="-40">
                <a:latin typeface="Arial MT"/>
                <a:cs typeface="Arial MT"/>
              </a:rPr>
              <a:t>relevante.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120"/>
              </a:spcBef>
            </a:pPr>
            <a:r>
              <a:rPr dirty="0" spc="-245"/>
              <a:t>RESULTADOS</a:t>
            </a:r>
            <a:r>
              <a:rPr dirty="0" spc="-484"/>
              <a:t> </a:t>
            </a:r>
            <a:r>
              <a:rPr dirty="0"/>
              <a:t>E</a:t>
            </a:r>
            <a:r>
              <a:rPr dirty="0" spc="-475"/>
              <a:t> </a:t>
            </a:r>
            <a:r>
              <a:rPr dirty="0" spc="-250"/>
              <a:t>CONSIDERAÇÕES</a:t>
            </a:r>
            <a:r>
              <a:rPr dirty="0" spc="-475"/>
              <a:t> </a:t>
            </a:r>
            <a:r>
              <a:rPr dirty="0" spc="-145"/>
              <a:t>FINAIS: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673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120"/>
              </a:spcBef>
            </a:pPr>
            <a:r>
              <a:rPr dirty="0" spc="-225"/>
              <a:t>REFERÊNCIAS: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Vitória Gomes</dc:creator>
  <cp:keywords>DAHQrdHpZ9s,BAGh01OtWw8</cp:keywords>
  <dc:title>Template Apresentação Poder Escolar</dc:title>
  <dcterms:created xsi:type="dcterms:W3CDTF">2026-07-29T12:55:15Z</dcterms:created>
  <dcterms:modified xsi:type="dcterms:W3CDTF">2026-07-29T12:55:15Z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2026-07-29T00:00:00Z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2026-07-29T00:00:00Z</vt:filetime>
  </property>
  <property fmtid="{D5CDD505-2E9C-101B-9397-08002B2CF9AE}" pid="6" name="Producer">
    <vt:lpwstr>Canva</vt:lpwstr>
  </property>
</Properties>
</file>