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70" r:id="rId10"/>
    <p:sldId id="269" r:id="rId11"/>
    <p:sldId id="263" r:id="rId12"/>
    <p:sldId id="262" r:id="rId13"/>
    <p:sldId id="264" r:id="rId14"/>
    <p:sldId id="265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69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26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5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3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9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C16C-A683-43B9-B375-7055DA09397B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B223-9BF4-461C-96B7-B691FAA11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04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0eLEwNmAs" TargetMode="External"/><Relationship Id="rId2" Type="http://schemas.openxmlformats.org/officeDocument/2006/relationships/hyperlink" Target="https://www.youtube.com/watch?v=oC5FMJlD_E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6P6P3x1Q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?gws_rd=ssl#q=din%C3%A2mica+o+sons+do+corpo" TargetMode="External"/><Relationship Id="rId2" Type="http://schemas.openxmlformats.org/officeDocument/2006/relationships/hyperlink" Target="https://filosofiacritica.wordpress.com/2012/06/21/caixa-de-pandora-o-circulo-do-silenc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tassoltasmusicais.blogspot.com.br/2009/10/brincando-com-os-sons-do-corpo.html" TargetMode="External"/><Relationship Id="rId4" Type="http://schemas.openxmlformats.org/officeDocument/2006/relationships/hyperlink" Target="https://www.youtube.com/watch?v=GAmZ640Msb4Acess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i="1" dirty="0"/>
              <a:t>O AMBIENTE ESCOLAR E SUAS </a:t>
            </a:r>
            <a:r>
              <a:rPr lang="pt-BR" i="1" dirty="0" smtClean="0"/>
              <a:t>RELAÇÕES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388" y="4293096"/>
            <a:ext cx="6400800" cy="1752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Projeto interdisciplinar </a:t>
            </a:r>
            <a:r>
              <a:rPr lang="pt-BR" dirty="0" smtClean="0">
                <a:solidFill>
                  <a:schemeClr val="tx1"/>
                </a:solidFill>
              </a:rPr>
              <a:t>do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Colégio </a:t>
            </a:r>
            <a:r>
              <a:rPr lang="pt-BR" dirty="0">
                <a:solidFill>
                  <a:schemeClr val="tx1"/>
                </a:solidFill>
              </a:rPr>
              <a:t>Estadual Félix da Cunha</a:t>
            </a:r>
          </a:p>
        </p:txBody>
      </p:sp>
      <p:pic>
        <p:nvPicPr>
          <p:cNvPr id="1026" name="Picture 2" descr="C:\Users\Nicole\Google Drive\UFPel\PIBID\logos transparen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3"/>
            <a:ext cx="6336704" cy="15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b="1" dirty="0" smtClean="0"/>
              <a:t>Referencial Teórico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err="1" smtClean="0"/>
              <a:t>Interdisciplinariedade</a:t>
            </a:r>
            <a:r>
              <a:rPr lang="pt-BR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dirty="0" smtClean="0"/>
              <a:t>“</a:t>
            </a:r>
            <a:r>
              <a:rPr lang="pt-BR" dirty="0"/>
              <a:t>na interdisciplinaridade escolar, as noções, finalidades, habilidades e técnicas visam favorecer sobretudo o processo de aprendizagem, respeitando os saberes dos alunos e sua integração”. Fazenda (2013, p.26)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Relações: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dirty="0" smtClean="0"/>
              <a:t>Entre sujeitos (Intersubjetividade);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dirty="0"/>
              <a:t>G</a:t>
            </a:r>
            <a:r>
              <a:rPr lang="pt-BR" dirty="0" smtClean="0"/>
              <a:t>arantir </a:t>
            </a:r>
            <a:r>
              <a:rPr lang="pt-BR" dirty="0"/>
              <a:t>a subjetividade e </a:t>
            </a:r>
            <a:r>
              <a:rPr lang="pt-BR" dirty="0" smtClean="0"/>
              <a:t>identidade.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dirty="0"/>
              <a:t>entre o sujeito e as </a:t>
            </a:r>
            <a:r>
              <a:rPr lang="pt-BR" dirty="0" smtClean="0"/>
              <a:t>instituições;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dirty="0" smtClean="0"/>
              <a:t>Escola.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dirty="0" smtClean="0"/>
              <a:t>Entre as instituições e o governo.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dirty="0" smtClean="0"/>
              <a:t>Estadual.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1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b="1" dirty="0" smtClean="0"/>
              <a:t>Cronograma de 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18884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As </a:t>
            </a:r>
            <a:r>
              <a:rPr lang="pt-BR" dirty="0"/>
              <a:t>oficinas são desenvolvidas nos três anos do ensino politécnico no Seminário Integrado. Iniciamos em junho e continuará até dezembro de </a:t>
            </a:r>
            <a:r>
              <a:rPr lang="pt-BR" dirty="0" smtClean="0"/>
              <a:t>2015.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b="1" dirty="0" smtClean="0"/>
              <a:t>Indicadores de avaliação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7139136" cy="452596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t-BR" sz="2800" dirty="0"/>
              <a:t>Nome da </a:t>
            </a:r>
            <a:r>
              <a:rPr lang="pt-BR" sz="2800" dirty="0" smtClean="0"/>
              <a:t>oficina;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smtClean="0"/>
              <a:t>Data;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smtClean="0"/>
              <a:t>Local;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smtClean="0"/>
              <a:t>Tempo;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smtClean="0"/>
              <a:t>Turma;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err="1" smtClean="0"/>
              <a:t>Pibidianos</a:t>
            </a:r>
            <a:r>
              <a:rPr lang="pt-BR" sz="2800" dirty="0" smtClean="0"/>
              <a:t>; 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/>
              <a:t>Número de </a:t>
            </a:r>
            <a:r>
              <a:rPr lang="pt-BR" sz="2800" dirty="0" smtClean="0"/>
              <a:t>Participantes;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/>
              <a:t>Descrição da </a:t>
            </a:r>
            <a:r>
              <a:rPr lang="pt-BR" sz="2800" dirty="0" smtClean="0"/>
              <a:t>Atividade;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 smtClean="0"/>
              <a:t>Descrição </a:t>
            </a:r>
            <a:r>
              <a:rPr lang="pt-BR" sz="2800" dirty="0"/>
              <a:t>das manifestações dos </a:t>
            </a:r>
            <a:r>
              <a:rPr lang="pt-BR" sz="2800" dirty="0" smtClean="0"/>
              <a:t>participantes;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/>
              <a:t>Dificuldades </a:t>
            </a:r>
            <a:r>
              <a:rPr lang="pt-BR" sz="2800" dirty="0" smtClean="0"/>
              <a:t>encontradas;</a:t>
            </a:r>
            <a:endParaRPr lang="pt-BR" sz="2800" dirty="0"/>
          </a:p>
          <a:p>
            <a:pPr marL="514350" lvl="0" indent="-514350">
              <a:buFont typeface="+mj-lt"/>
              <a:buAutoNum type="arabicParenR"/>
            </a:pPr>
            <a:r>
              <a:rPr lang="pt-BR" sz="2800" dirty="0"/>
              <a:t>Avaliação geral sobre </a:t>
            </a:r>
            <a:r>
              <a:rPr lang="pt-BR" sz="2800" dirty="0" smtClean="0"/>
              <a:t>Oficina. </a:t>
            </a:r>
            <a:endParaRPr lang="pt-BR" sz="2800" dirty="0"/>
          </a:p>
          <a:p>
            <a:pPr marL="514350" indent="-514350">
              <a:buFont typeface="+mj-lt"/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83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92480" cy="5472608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1600" dirty="0" smtClean="0"/>
              <a:t>BOAL</a:t>
            </a:r>
            <a:r>
              <a:rPr lang="pt-BR" sz="1600" dirty="0"/>
              <a:t>, Augusto. Jogos para atores e não atores. Rio de Janeiro, Civilização Brasileira, 1998.</a:t>
            </a:r>
          </a:p>
          <a:p>
            <a:r>
              <a:rPr lang="pt-BR" sz="1600" dirty="0"/>
              <a:t>SANTOS, Cristina. </a:t>
            </a:r>
            <a:r>
              <a:rPr lang="fr-FR" sz="1600" dirty="0"/>
              <a:t>O lugar do consumo na problemática identitária contemporânea</a:t>
            </a:r>
            <a:r>
              <a:rPr lang="pt-BR" sz="1600" dirty="0"/>
              <a:t>, </a:t>
            </a:r>
            <a:r>
              <a:rPr lang="pt-BR" sz="1600" i="1" dirty="0"/>
              <a:t>Fórum Sociológico</a:t>
            </a:r>
            <a:r>
              <a:rPr lang="pt-BR" sz="1600" dirty="0"/>
              <a:t>, 23 | 2013, 51-58.</a:t>
            </a:r>
          </a:p>
          <a:p>
            <a:r>
              <a:rPr lang="pt-BR" sz="1600" dirty="0"/>
              <a:t>OLIVEIRA, Eliane Vitorino de Moura, BARONAS, Joyce Elaine de Almeida. A identidade adolescente e a variação linguística, Polifonia, Cuiabá, MT, v.18, n.23, p. 193-208, jan./jun., 2011.</a:t>
            </a:r>
          </a:p>
          <a:p>
            <a:r>
              <a:rPr lang="pt-BR" sz="1600" dirty="0"/>
              <a:t>CHINOY, Ely. Sociedade – Uma Introdução à sociologia. Editora </a:t>
            </a:r>
            <a:r>
              <a:rPr lang="pt-BR" sz="1600" dirty="0" err="1"/>
              <a:t>Cultrix</a:t>
            </a:r>
            <a:r>
              <a:rPr lang="pt-BR" sz="1600" dirty="0"/>
              <a:t>. São Paulo, 1976.</a:t>
            </a:r>
          </a:p>
          <a:p>
            <a:r>
              <a:rPr lang="pt-BR" sz="1600" dirty="0"/>
              <a:t>TOMAZI, Nelson </a:t>
            </a:r>
            <a:r>
              <a:rPr lang="pt-BR" sz="1600" dirty="0" err="1"/>
              <a:t>Dacio</a:t>
            </a:r>
            <a:r>
              <a:rPr lang="pt-BR" sz="1600" dirty="0"/>
              <a:t>. Sociologia para o Ensino Médio. São Paulo: Saraiva, 2010. 2ª edição.</a:t>
            </a:r>
          </a:p>
          <a:p>
            <a:r>
              <a:rPr lang="pt-BR" sz="1600" dirty="0"/>
              <a:t>BOMENY, Helena &amp; MEDEIROS. Bianca Freire. Tempos Modernos, tempos de sociologia. Rio de Janeiro: Ed. do Brasil, 2010. Volume único.</a:t>
            </a:r>
          </a:p>
          <a:p>
            <a:r>
              <a:rPr lang="pt-BR" sz="1600" dirty="0"/>
              <a:t>FREIRE, Paulo. </a:t>
            </a:r>
            <a:r>
              <a:rPr lang="pt-BR" sz="1600" i="1" dirty="0"/>
              <a:t>Uma educação para a liberdade.</a:t>
            </a:r>
            <a:r>
              <a:rPr lang="pt-BR" sz="1600" dirty="0"/>
              <a:t> Porto: Textos Marginais 1975 (1974).</a:t>
            </a:r>
          </a:p>
          <a:p>
            <a:r>
              <a:rPr lang="pt-BR" sz="1600" dirty="0"/>
              <a:t>FREIRE, Paulo. </a:t>
            </a:r>
            <a:r>
              <a:rPr lang="pt-BR" sz="1600" i="1" dirty="0"/>
              <a:t>A pedagogia do oprimido</a:t>
            </a:r>
            <a:r>
              <a:rPr lang="pt-BR" sz="1600" dirty="0"/>
              <a:t>. São Paulo: Paz e Terra, 2006</a:t>
            </a:r>
          </a:p>
          <a:p>
            <a:r>
              <a:rPr lang="pt-BR" sz="1600" dirty="0"/>
              <a:t>FAZENDA, Ivani.(</a:t>
            </a:r>
            <a:r>
              <a:rPr lang="pt-BR" sz="1600" dirty="0" err="1"/>
              <a:t>Org</a:t>
            </a:r>
            <a:r>
              <a:rPr lang="pt-BR" sz="1600" dirty="0"/>
              <a:t>) O que é interdisciplinaridade? 2ª. Ed. São Paulo, Cortez, 2013.</a:t>
            </a:r>
          </a:p>
          <a:p>
            <a:r>
              <a:rPr lang="pt-BR" sz="1600" dirty="0"/>
              <a:t>___________________. Práticas Interdisciplinares na escola.  8ª Ed. São Paulo, Cortez, 2011.</a:t>
            </a:r>
          </a:p>
          <a:p>
            <a:r>
              <a:rPr lang="pt-BR" sz="1600" dirty="0"/>
              <a:t>____________________.</a:t>
            </a:r>
            <a:r>
              <a:rPr lang="pt-BR" sz="1600" b="1" dirty="0"/>
              <a:t>Dicionário em construção:</a:t>
            </a:r>
            <a:r>
              <a:rPr lang="pt-BR" sz="1600" dirty="0"/>
              <a:t> interdisciplinaridade</a:t>
            </a:r>
            <a:r>
              <a:rPr lang="pt-BR" sz="1600" b="1" dirty="0"/>
              <a:t>.</a:t>
            </a:r>
            <a:r>
              <a:rPr lang="pt-BR" sz="1600" dirty="0"/>
              <a:t> São Paulo: Cortez, 2001</a:t>
            </a:r>
            <a:r>
              <a:rPr lang="pt-BR" sz="1600" dirty="0" smtClean="0"/>
              <a:t>. ALVES, Rubens. </a:t>
            </a:r>
            <a:r>
              <a:rPr lang="pt-BR" sz="1600" i="1" dirty="0" smtClean="0"/>
              <a:t>A educação dos sentidos e mais</a:t>
            </a:r>
            <a:r>
              <a:rPr lang="pt-BR" sz="1600" dirty="0" smtClean="0"/>
              <a:t>. São Paulo: Papirus Editora, 2008.</a:t>
            </a:r>
          </a:p>
          <a:p>
            <a:r>
              <a:rPr lang="pt-BR" sz="1600" dirty="0" smtClean="0"/>
              <a:t>YOUTUBE. A universidade dos pés descalços. Disponível em   &lt;</a:t>
            </a:r>
            <a:r>
              <a:rPr lang="pt-BR" sz="1600" u="sng" dirty="0" smtClean="0">
                <a:hlinkClick r:id="rId2"/>
              </a:rPr>
              <a:t>https://www.youtube.com/watch?v=oC5FMJlD_EQ</a:t>
            </a:r>
            <a:r>
              <a:rPr lang="pt-BR" sz="1600" dirty="0" smtClean="0"/>
              <a:t> &gt; Acessado em 15/02/2015</a:t>
            </a:r>
          </a:p>
          <a:p>
            <a:r>
              <a:rPr lang="pt-BR" sz="1600" dirty="0" smtClean="0"/>
              <a:t>YOUTUBE. Mudando paradigmas na educação. Disponível em: &lt;</a:t>
            </a:r>
            <a:r>
              <a:rPr lang="pt-BR" sz="1600" u="sng" dirty="0" smtClean="0">
                <a:hlinkClick r:id="rId3"/>
              </a:rPr>
              <a:t>https://www.youtube.com/watch?v=DA0eLEwNmAs</a:t>
            </a:r>
            <a:r>
              <a:rPr lang="pt-BR" sz="1600" dirty="0" smtClean="0"/>
              <a:t>&gt;  Acessado em: 15/02/2015</a:t>
            </a:r>
          </a:p>
        </p:txBody>
      </p:sp>
    </p:spTree>
    <p:extLst>
      <p:ext uri="{BB962C8B-B14F-4D97-AF65-F5344CB8AC3E}">
        <p14:creationId xmlns:p14="http://schemas.microsoft.com/office/powerpoint/2010/main" val="12989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976664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1600" dirty="0"/>
              <a:t>YOUTUBE. Quando sinto que já sei. Disponível em: &lt;</a:t>
            </a:r>
            <a:r>
              <a:rPr lang="pt-BR" sz="1600" u="sng" dirty="0">
                <a:hlinkClick r:id="rId2"/>
              </a:rPr>
              <a:t>https://www.youtube.com/watch?v=HX6P6P3x1Qg</a:t>
            </a:r>
            <a:r>
              <a:rPr lang="pt-BR" sz="1600" dirty="0"/>
              <a:t>&gt;  Acessado em: 14/02/2015</a:t>
            </a:r>
          </a:p>
          <a:p>
            <a:r>
              <a:rPr lang="pt-BR" sz="1600" dirty="0"/>
              <a:t>BORGES, </a:t>
            </a:r>
            <a:r>
              <a:rPr lang="pt-BR" sz="1600" dirty="0" err="1"/>
              <a:t>Itatiana</a:t>
            </a:r>
            <a:r>
              <a:rPr lang="pt-BR" sz="1600" dirty="0"/>
              <a:t> Duarte. </a:t>
            </a:r>
            <a:r>
              <a:rPr lang="pt-BR" sz="1600" b="1" dirty="0"/>
              <a:t>A efetividade na relação professor-aluno</a:t>
            </a:r>
            <a:r>
              <a:rPr lang="pt-BR" sz="1600" dirty="0"/>
              <a:t>. Pelotas, 1999. f. TCCP (Especialização em Educação) - Faculdade de Educação, Universidade Federal de Pelotas, Pelotas, 1999.</a:t>
            </a:r>
          </a:p>
          <a:p>
            <a:r>
              <a:rPr lang="pt-BR" sz="1600" dirty="0"/>
              <a:t>CUNHA, Maria Isabel. </a:t>
            </a:r>
            <a:r>
              <a:rPr lang="pt-BR" sz="1600" b="1" dirty="0"/>
              <a:t>A relação professor-aluno.</a:t>
            </a:r>
            <a:r>
              <a:rPr lang="pt-BR" sz="1600" dirty="0"/>
              <a:t> Campinas: Papirus, 1988. </a:t>
            </a:r>
          </a:p>
          <a:p>
            <a:r>
              <a:rPr lang="pt-BR" sz="1600" dirty="0"/>
              <a:t>GOLEMAN, Daniel. </a:t>
            </a:r>
            <a:r>
              <a:rPr lang="pt-BR" sz="1600" b="1" dirty="0"/>
              <a:t>Inteligência Emocional:</a:t>
            </a:r>
            <a:r>
              <a:rPr lang="pt-BR" sz="1600" dirty="0"/>
              <a:t> a teoria revolucionaria que define o que e ser inteligente. 70. ed. Rio de Janeiro: Objetiva, 1995</a:t>
            </a:r>
          </a:p>
          <a:p>
            <a:r>
              <a:rPr lang="pt-BR" sz="1600" dirty="0"/>
              <a:t>LOMONACO, Beatriz P. </a:t>
            </a:r>
            <a:r>
              <a:rPr lang="pt-BR" sz="1600" b="1" dirty="0"/>
              <a:t>Aprender: verbo transitivo: a parceria professor aluno na sala de aula. </a:t>
            </a:r>
            <a:r>
              <a:rPr lang="pt-BR" sz="1600" dirty="0"/>
              <a:t>São Paulo, </a:t>
            </a:r>
            <a:r>
              <a:rPr lang="pt-BR" sz="1600" dirty="0" smtClean="0"/>
              <a:t>1994.</a:t>
            </a:r>
          </a:p>
          <a:p>
            <a:r>
              <a:rPr lang="pt-BR" sz="1600" dirty="0" smtClean="0"/>
              <a:t>BRASIL. Lei nº 9.394, de 20 de dezembro de 1996. Estabelece as diretrizes e bases da educação nacional. Diário Oficial [da] República Federativa do Brasil, Brasília, DF, 23 dez. 1996, v. 134, nº 248, Seção 1, p. 27833. Disponível em: &lt;http://www.planalto.gov.br/ccivil_03/leis/l9394.htm &gt;Acesso em: 23 maio 2015.</a:t>
            </a:r>
          </a:p>
          <a:p>
            <a:r>
              <a:rPr lang="pt-BR" sz="1600" dirty="0" smtClean="0"/>
              <a:t>CANDE, Roland. </a:t>
            </a:r>
            <a:r>
              <a:rPr lang="pt-BR" sz="1600" u="sng" dirty="0" smtClean="0"/>
              <a:t>História Universal da Música</a:t>
            </a:r>
            <a:r>
              <a:rPr lang="pt-BR" sz="1600" dirty="0" smtClean="0"/>
              <a:t>. Editora Martins Fontes, 2001.</a:t>
            </a:r>
          </a:p>
          <a:p>
            <a:r>
              <a:rPr lang="pt-BR" sz="1600" dirty="0" smtClean="0"/>
              <a:t>IKEDA, Alberto </a:t>
            </a:r>
            <a:r>
              <a:rPr lang="pt-BR" sz="1600" dirty="0" err="1" smtClean="0"/>
              <a:t>T.Música</a:t>
            </a:r>
            <a:r>
              <a:rPr lang="pt-BR" sz="1600" dirty="0" smtClean="0"/>
              <a:t>, política e ideologia: algumas considerações. Fundação Cultural de Curitiba: </a:t>
            </a:r>
            <a:r>
              <a:rPr lang="pt-BR" sz="1600" u="sng" dirty="0" smtClean="0"/>
              <a:t>V Simpósio Latino-Americano de Musicologia</a:t>
            </a:r>
            <a:r>
              <a:rPr lang="pt-BR" sz="1600" dirty="0" smtClean="0"/>
              <a:t>, 2001.</a:t>
            </a:r>
          </a:p>
          <a:p>
            <a:r>
              <a:rPr lang="pt-BR" sz="1600" dirty="0" smtClean="0"/>
              <a:t>MORAES, José Geraldo Vinci de. História e música: canção popular e conhecimento histórico. São </a:t>
            </a:r>
            <a:r>
              <a:rPr lang="pt-BR" sz="1600" dirty="0" err="1" smtClean="0"/>
              <a:t>Paulo:</a:t>
            </a:r>
            <a:r>
              <a:rPr lang="pt-BR" sz="1600" u="sng" dirty="0" err="1" smtClean="0"/>
              <a:t>Revista</a:t>
            </a:r>
            <a:r>
              <a:rPr lang="pt-BR" sz="1600" u="sng" dirty="0" smtClean="0"/>
              <a:t> Brasileira de História</a:t>
            </a:r>
            <a:r>
              <a:rPr lang="pt-BR" sz="1600" dirty="0" smtClean="0"/>
              <a:t>, Universidade Estadual Paulista, v. 20, nº 39, p. 203-221, 2000.</a:t>
            </a:r>
          </a:p>
          <a:p>
            <a:r>
              <a:rPr lang="pt-BR" sz="1600" dirty="0" smtClean="0"/>
              <a:t>NAPOLITANO, Marcos. </a:t>
            </a:r>
            <a:r>
              <a:rPr lang="pt-BR" sz="1600" u="sng" dirty="0" smtClean="0"/>
              <a:t>História &amp; Música – História cultural da música popular</a:t>
            </a:r>
            <a:r>
              <a:rPr lang="pt-BR" sz="1600" dirty="0" smtClean="0"/>
              <a:t>. Belo Horizonte: Autêntica, 2002, 120p. 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43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744416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1600" u="sng" dirty="0">
                <a:hlinkClick r:id="rId2"/>
              </a:rPr>
              <a:t>https://filosofiacritica.wordpress.com/2012/06/21/caixa-de-pandora-o-circulo-do-silencio/</a:t>
            </a:r>
            <a:r>
              <a:rPr lang="pt-BR" sz="1600" dirty="0"/>
              <a:t> Acesso em :20 de maio 2015.</a:t>
            </a:r>
          </a:p>
          <a:p>
            <a:r>
              <a:rPr lang="pt-BR" sz="1600" u="sng" dirty="0">
                <a:hlinkClick r:id="rId3"/>
              </a:rPr>
              <a:t>https://www.google.com.br/?gws_rd=ssl#q=din%C3%A2mica+o+sons+do+corpo</a:t>
            </a:r>
            <a:r>
              <a:rPr lang="pt-BR" sz="1600" dirty="0"/>
              <a:t> Acesso em 20 de maio de 2015.</a:t>
            </a:r>
          </a:p>
          <a:p>
            <a:r>
              <a:rPr lang="pt-BR" sz="1600" u="sng" dirty="0">
                <a:hlinkClick r:id="rId4"/>
              </a:rPr>
              <a:t>https://www.youtube.com/watch?v=GAmZ640Msb4Acesso</a:t>
            </a:r>
            <a:r>
              <a:rPr lang="pt-BR" sz="1600" dirty="0"/>
              <a:t> em 10 de maio de 2015.</a:t>
            </a:r>
          </a:p>
          <a:p>
            <a:r>
              <a:rPr lang="pt-BR" sz="1600" u="sng" dirty="0">
                <a:hlinkClick r:id="rId5"/>
              </a:rPr>
              <a:t>http://notassoltasmusicais.blogspot.com.br/2009/10/brincando-com-os-sons-do-corpo.html</a:t>
            </a:r>
            <a:r>
              <a:rPr lang="pt-BR" sz="1600" dirty="0"/>
              <a:t> Acesso em 10 de maio de 2015.</a:t>
            </a:r>
          </a:p>
          <a:p>
            <a:r>
              <a:rPr lang="pt-BR" sz="1600" dirty="0"/>
              <a:t>BRASIL. Ministério da Educação. Secretaria de Educação Média e Tecnológica. </a:t>
            </a:r>
            <a:r>
              <a:rPr lang="pt-BR" sz="1600" b="1" dirty="0"/>
              <a:t>Parâmetros curriculares nacionais: ensino médio</a:t>
            </a:r>
            <a:r>
              <a:rPr lang="pt-BR" sz="1600" dirty="0"/>
              <a:t>. Brasília: MEC/SEMTEC, 1999. </a:t>
            </a:r>
          </a:p>
          <a:p>
            <a:r>
              <a:rPr lang="pt-BR" sz="1600" dirty="0"/>
              <a:t>CRECHE FIOCRUZ. </a:t>
            </a:r>
            <a:r>
              <a:rPr lang="pt-BR" sz="1600" b="1" dirty="0"/>
              <a:t>Projeto Político Pedagógico</a:t>
            </a:r>
            <a:r>
              <a:rPr lang="pt-BR" sz="1600" dirty="0"/>
              <a:t>. Rio de Janeiro: Fiocruz, 2004.</a:t>
            </a:r>
          </a:p>
          <a:p>
            <a:r>
              <a:rPr lang="pt-BR" sz="1600" dirty="0"/>
              <a:t>OLIVEIRA, Marta K. de. Vygotsky. </a:t>
            </a:r>
            <a:r>
              <a:rPr lang="pt-BR" sz="1600" b="1" dirty="0"/>
              <a:t>Aprendizado e desenvolvimento, um processo</a:t>
            </a:r>
            <a:r>
              <a:rPr lang="pt-BR" sz="1600" dirty="0"/>
              <a:t> histórico. São Paulo: Scipione, 1993.</a:t>
            </a:r>
          </a:p>
          <a:p>
            <a:r>
              <a:rPr lang="pt-BR" sz="1600" dirty="0"/>
              <a:t>VYGOTSKY, Lev S. </a:t>
            </a:r>
            <a:r>
              <a:rPr lang="pt-BR" sz="1600" b="1" dirty="0"/>
              <a:t>A formação social da mente</a:t>
            </a:r>
            <a:r>
              <a:rPr lang="pt-BR" sz="1600" dirty="0"/>
              <a:t>. São Paulo: Martins Fontes, 1989.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205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202" y="19776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COLÉGIO ESTADUAL FÉLIX DA CUNHA</a:t>
            </a:r>
            <a:br>
              <a:rPr lang="pt-BR" sz="3200" dirty="0" smtClean="0"/>
            </a:br>
            <a:r>
              <a:rPr lang="pt-BR" sz="3200" dirty="0" smtClean="0"/>
              <a:t>UM CONVITE E UM LUGAR PARA CRESCER.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032" y="6511652"/>
            <a:ext cx="6861448" cy="692696"/>
          </a:xfrm>
        </p:spPr>
        <p:txBody>
          <a:bodyPr>
            <a:norm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http://colegiofelixdacunha.blogspot.com.br/</a:t>
            </a:r>
          </a:p>
        </p:txBody>
      </p:sp>
      <p:pic>
        <p:nvPicPr>
          <p:cNvPr id="1026" name="Picture 2" descr="http://2.bp.blogspot.com/_aOJ6ULwW_UQ/SsaH4zW2d0I/AAAAAAAAAAM/2z9TL20-lNs/S1600-R/colegiofelixdacu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6964"/>
            <a:ext cx="6624736" cy="49685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3528392" cy="626469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Rafael de Camargo Bueno - Teatro</a:t>
            </a:r>
            <a:br>
              <a:rPr lang="pt-BR" sz="1800" dirty="0"/>
            </a:br>
            <a:r>
              <a:rPr lang="pt-BR" sz="1800" dirty="0" err="1"/>
              <a:t>Evelin</a:t>
            </a:r>
            <a:r>
              <a:rPr lang="pt-BR" sz="1800" dirty="0"/>
              <a:t> C. </a:t>
            </a:r>
            <a:r>
              <a:rPr lang="pt-BR" sz="1800" dirty="0" err="1"/>
              <a:t>Suchard</a:t>
            </a:r>
            <a:r>
              <a:rPr lang="pt-BR" sz="1800" dirty="0"/>
              <a:t> Aires - Teatro</a:t>
            </a:r>
            <a:br>
              <a:rPr lang="pt-BR" sz="1800" dirty="0"/>
            </a:br>
            <a:r>
              <a:rPr lang="pt-BR" sz="1800" dirty="0"/>
              <a:t>Nicole Angélica Schneider </a:t>
            </a:r>
            <a:r>
              <a:rPr lang="pt-BR" sz="1800" dirty="0" smtClean="0"/>
              <a:t>– História</a:t>
            </a:r>
          </a:p>
          <a:p>
            <a:pPr marL="0" indent="0">
              <a:buNone/>
            </a:pPr>
            <a:r>
              <a:rPr lang="pt-BR" sz="1800" dirty="0" err="1" smtClean="0"/>
              <a:t>Sulena</a:t>
            </a:r>
            <a:r>
              <a:rPr lang="pt-BR" sz="1800" dirty="0" smtClean="0"/>
              <a:t> </a:t>
            </a:r>
            <a:r>
              <a:rPr lang="pt-BR" sz="1800" dirty="0" err="1" smtClean="0"/>
              <a:t>Cerbaro</a:t>
            </a:r>
            <a:r>
              <a:rPr lang="pt-BR" sz="1800" dirty="0" smtClean="0"/>
              <a:t> - História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Jéssica Cunha - Ciências </a:t>
            </a:r>
            <a:r>
              <a:rPr lang="pt-BR" sz="1800" dirty="0" smtClean="0"/>
              <a:t>Sociais</a:t>
            </a:r>
          </a:p>
          <a:p>
            <a:pPr marL="0" indent="0">
              <a:buNone/>
            </a:pPr>
            <a:r>
              <a:rPr lang="pt-BR" sz="1800" dirty="0" err="1"/>
              <a:t>Cildete</a:t>
            </a:r>
            <a:r>
              <a:rPr lang="pt-BR" sz="1800" dirty="0"/>
              <a:t> </a:t>
            </a:r>
            <a:r>
              <a:rPr lang="pt-BR" sz="1800" dirty="0" err="1"/>
              <a:t>Lencine</a:t>
            </a:r>
            <a:r>
              <a:rPr lang="pt-BR" sz="1800" dirty="0"/>
              <a:t> Ferraz - Ciências Sociais</a:t>
            </a:r>
            <a:br>
              <a:rPr lang="pt-BR" sz="1800" dirty="0"/>
            </a:br>
            <a:r>
              <a:rPr lang="pt-BR" sz="1800" dirty="0"/>
              <a:t>Giovana </a:t>
            </a:r>
            <a:r>
              <a:rPr lang="pt-BR" sz="1800" dirty="0" err="1"/>
              <a:t>Allegretti</a:t>
            </a:r>
            <a:r>
              <a:rPr lang="pt-BR" sz="1800" dirty="0"/>
              <a:t> - Ciências Sociais</a:t>
            </a:r>
            <a:br>
              <a:rPr lang="pt-BR" sz="1800" dirty="0"/>
            </a:br>
            <a:r>
              <a:rPr lang="pt-BR" sz="1800" dirty="0"/>
              <a:t>Deise </a:t>
            </a:r>
            <a:r>
              <a:rPr lang="pt-BR" sz="1800" dirty="0" err="1"/>
              <a:t>Grellert</a:t>
            </a:r>
            <a:r>
              <a:rPr lang="pt-BR" sz="1800" dirty="0"/>
              <a:t> - Letras</a:t>
            </a:r>
            <a:br>
              <a:rPr lang="pt-BR" sz="1800" dirty="0"/>
            </a:br>
            <a:r>
              <a:rPr lang="pt-BR" sz="1800" dirty="0"/>
              <a:t>Vinícius </a:t>
            </a:r>
            <a:r>
              <a:rPr lang="pt-BR" sz="1800" dirty="0" err="1"/>
              <a:t>Rommel</a:t>
            </a:r>
            <a:r>
              <a:rPr lang="pt-BR" sz="1800" dirty="0"/>
              <a:t> -Geografia</a:t>
            </a:r>
            <a:br>
              <a:rPr lang="pt-BR" sz="1800" dirty="0"/>
            </a:br>
            <a:r>
              <a:rPr lang="pt-BR" sz="1800" dirty="0"/>
              <a:t>Frederico Leite - Educação física</a:t>
            </a:r>
            <a:br>
              <a:rPr lang="pt-BR" sz="1800" dirty="0"/>
            </a:br>
            <a:r>
              <a:rPr lang="pt-BR" sz="1800" dirty="0"/>
              <a:t>José Coutinho - Educação física</a:t>
            </a:r>
            <a:br>
              <a:rPr lang="pt-BR" sz="1800" dirty="0"/>
            </a:br>
            <a:r>
              <a:rPr lang="pt-BR" sz="1800" dirty="0"/>
              <a:t>Raul Victoria - Educação física</a:t>
            </a:r>
            <a:br>
              <a:rPr lang="pt-BR" sz="1800" dirty="0"/>
            </a:br>
            <a:r>
              <a:rPr lang="pt-BR" sz="1800" dirty="0"/>
              <a:t>Bruno Martins - Educação física</a:t>
            </a:r>
            <a:br>
              <a:rPr lang="pt-BR" sz="1800" dirty="0"/>
            </a:br>
            <a:r>
              <a:rPr lang="pt-BR" sz="1800" dirty="0"/>
              <a:t>Sara Del Valle - Filosofia</a:t>
            </a:r>
            <a:br>
              <a:rPr lang="pt-BR" sz="1800" dirty="0"/>
            </a:br>
            <a:r>
              <a:rPr lang="pt-BR" sz="1800" dirty="0"/>
              <a:t>Raul Rodrigues- Geografia</a:t>
            </a:r>
            <a:br>
              <a:rPr lang="pt-BR" sz="1800" dirty="0"/>
            </a:br>
            <a:r>
              <a:rPr lang="pt-BR" sz="1800" dirty="0"/>
              <a:t>Yuri Amorim - Ciências Sociais</a:t>
            </a:r>
            <a:br>
              <a:rPr lang="pt-BR" sz="1800" dirty="0"/>
            </a:br>
            <a:r>
              <a:rPr lang="pt-BR" sz="1800" dirty="0"/>
              <a:t>Bruna </a:t>
            </a:r>
            <a:r>
              <a:rPr lang="pt-BR" sz="1800" dirty="0" err="1"/>
              <a:t>Schneid</a:t>
            </a:r>
            <a:r>
              <a:rPr lang="pt-BR" sz="1800" dirty="0"/>
              <a:t> </a:t>
            </a:r>
            <a:r>
              <a:rPr lang="pt-BR" sz="1800" dirty="0" smtClean="0"/>
              <a:t>– Filosofia</a:t>
            </a:r>
          </a:p>
          <a:p>
            <a:pPr marL="0" indent="0">
              <a:buNone/>
            </a:pPr>
            <a:r>
              <a:rPr lang="pt-BR" sz="1800" dirty="0" err="1"/>
              <a:t>Josiele</a:t>
            </a:r>
            <a:r>
              <a:rPr lang="pt-BR" sz="1800" dirty="0"/>
              <a:t> </a:t>
            </a:r>
            <a:r>
              <a:rPr lang="pt-BR" sz="1800" dirty="0" err="1"/>
              <a:t>Volz</a:t>
            </a:r>
            <a:r>
              <a:rPr lang="pt-BR" sz="1800" dirty="0"/>
              <a:t> </a:t>
            </a:r>
            <a:r>
              <a:rPr lang="pt-BR" sz="1800" dirty="0" err="1" smtClean="0"/>
              <a:t>Wille</a:t>
            </a:r>
            <a:r>
              <a:rPr lang="pt-BR" sz="1800" dirty="0"/>
              <a:t> </a:t>
            </a:r>
            <a:r>
              <a:rPr lang="pt-BR" sz="1800" dirty="0" smtClean="0"/>
              <a:t>- </a:t>
            </a:r>
            <a:r>
              <a:rPr lang="pt-BR" sz="1800" dirty="0"/>
              <a:t>Filosofia</a:t>
            </a:r>
            <a:br>
              <a:rPr lang="pt-BR" sz="1800" dirty="0"/>
            </a:br>
            <a:r>
              <a:rPr lang="pt-BR" sz="1800" dirty="0"/>
              <a:t>Márcia Fernanda da Silva - Letras</a:t>
            </a:r>
            <a:br>
              <a:rPr lang="pt-BR" sz="1800" dirty="0"/>
            </a:br>
            <a:r>
              <a:rPr lang="pt-BR" sz="1800" dirty="0"/>
              <a:t>Francine Fernandes - Matemática</a:t>
            </a:r>
            <a:br>
              <a:rPr lang="pt-BR" sz="1800" dirty="0"/>
            </a:br>
            <a:r>
              <a:rPr lang="pt-BR" sz="1800" dirty="0"/>
              <a:t>Ramon Silveira </a:t>
            </a:r>
            <a:r>
              <a:rPr lang="pt-BR" sz="1800" dirty="0" smtClean="0"/>
              <a:t>– Matemática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4098" name="Picture 2" descr="C:\Users\Nicole\Desktop\PIBID\11050136_10203853921658823_49413769108242761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744527" cy="2668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3968" y="3498147"/>
            <a:ext cx="3888432" cy="3099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err="1" smtClean="0"/>
              <a:t>Joélcio</a:t>
            </a:r>
            <a:r>
              <a:rPr lang="pt-BR" sz="1800" dirty="0" smtClean="0"/>
              <a:t> </a:t>
            </a:r>
            <a:r>
              <a:rPr lang="pt-BR" sz="1800" dirty="0"/>
              <a:t>Rosa da Silva Júnior - Química</a:t>
            </a:r>
            <a:br>
              <a:rPr lang="pt-BR" sz="1800" dirty="0"/>
            </a:br>
            <a:r>
              <a:rPr lang="pt-BR" sz="1800" dirty="0"/>
              <a:t>Ana Paula </a:t>
            </a:r>
            <a:r>
              <a:rPr lang="pt-BR" sz="1800" dirty="0" err="1"/>
              <a:t>Hobuss</a:t>
            </a:r>
            <a:r>
              <a:rPr lang="pt-BR" sz="1800" dirty="0"/>
              <a:t> - Química</a:t>
            </a:r>
            <a:br>
              <a:rPr lang="pt-BR" sz="1800" dirty="0"/>
            </a:br>
            <a:r>
              <a:rPr lang="pt-BR" sz="1800" dirty="0"/>
              <a:t>Taís Pereira - Química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Carlos Roberto </a:t>
            </a:r>
            <a:r>
              <a:rPr lang="pt-BR" sz="1800" dirty="0" err="1" smtClean="0"/>
              <a:t>Finger</a:t>
            </a:r>
            <a:r>
              <a:rPr lang="pt-BR" sz="1800" dirty="0" smtClean="0"/>
              <a:t> - Teatro</a:t>
            </a:r>
            <a:br>
              <a:rPr lang="pt-BR" sz="1800" dirty="0" smtClean="0"/>
            </a:br>
            <a:r>
              <a:rPr lang="pt-BR" sz="1800" dirty="0" smtClean="0"/>
              <a:t>Gabriel </a:t>
            </a:r>
            <a:r>
              <a:rPr lang="pt-BR" sz="1800" dirty="0" err="1" smtClean="0"/>
              <a:t>Veronez</a:t>
            </a:r>
            <a:r>
              <a:rPr lang="pt-BR" sz="1800" dirty="0" smtClean="0"/>
              <a:t> - Física</a:t>
            </a:r>
            <a:br>
              <a:rPr lang="pt-BR" sz="1800" dirty="0" smtClean="0"/>
            </a:br>
            <a:r>
              <a:rPr lang="pt-BR" sz="1800" dirty="0" err="1" smtClean="0"/>
              <a:t>Angéli</a:t>
            </a:r>
            <a:r>
              <a:rPr lang="pt-BR" sz="1800" dirty="0" smtClean="0"/>
              <a:t> Oliveira - Supervisora</a:t>
            </a:r>
            <a:br>
              <a:rPr lang="pt-BR" sz="1800" dirty="0" smtClean="0"/>
            </a:br>
            <a:r>
              <a:rPr lang="pt-BR" sz="1800" dirty="0" smtClean="0"/>
              <a:t>Rosane </a:t>
            </a:r>
            <a:r>
              <a:rPr lang="pt-BR" sz="1800" dirty="0" err="1" smtClean="0"/>
              <a:t>Santanna</a:t>
            </a:r>
            <a:r>
              <a:rPr lang="pt-BR" sz="1800" dirty="0" smtClean="0"/>
              <a:t> - Supervisora</a:t>
            </a:r>
            <a:br>
              <a:rPr lang="pt-BR" sz="1800" dirty="0" smtClean="0"/>
            </a:br>
            <a:r>
              <a:rPr lang="pt-BR" sz="1800" dirty="0" smtClean="0"/>
              <a:t>Elisabeth Cunha - Supervisora</a:t>
            </a:r>
            <a:br>
              <a:rPr lang="pt-BR" sz="1800" dirty="0" smtClean="0"/>
            </a:br>
            <a:r>
              <a:rPr lang="pt-BR" sz="1800" dirty="0" err="1" smtClean="0"/>
              <a:t>Kárita</a:t>
            </a:r>
            <a:r>
              <a:rPr lang="pt-BR" sz="1800" dirty="0" smtClean="0"/>
              <a:t> Gill </a:t>
            </a:r>
            <a:r>
              <a:rPr lang="pt-BR" sz="1800" dirty="0" err="1" smtClean="0"/>
              <a:t>Sinoti</a:t>
            </a:r>
            <a:r>
              <a:rPr lang="pt-BR" sz="1800" dirty="0" smtClean="0"/>
              <a:t> - Supervisora </a:t>
            </a:r>
            <a:br>
              <a:rPr lang="pt-BR" sz="1800" dirty="0" smtClean="0"/>
            </a:br>
            <a:r>
              <a:rPr lang="pt-BR" sz="1800" dirty="0" smtClean="0"/>
              <a:t>Fabiane </a:t>
            </a:r>
            <a:r>
              <a:rPr lang="pt-BR" sz="1800" dirty="0" err="1" smtClean="0"/>
              <a:t>Tejada</a:t>
            </a:r>
            <a:r>
              <a:rPr lang="pt-BR" sz="1800" dirty="0" smtClean="0"/>
              <a:t> - Coordenadora</a:t>
            </a:r>
            <a:br>
              <a:rPr lang="pt-BR" sz="1800" dirty="0" smtClean="0"/>
            </a:br>
            <a:r>
              <a:rPr lang="pt-BR" sz="1800" dirty="0" err="1" smtClean="0"/>
              <a:t>Keberson</a:t>
            </a:r>
            <a:r>
              <a:rPr lang="pt-BR" sz="1800" dirty="0" smtClean="0"/>
              <a:t> </a:t>
            </a:r>
            <a:r>
              <a:rPr lang="pt-BR" sz="1800" dirty="0" err="1" smtClean="0"/>
              <a:t>Bresolin</a:t>
            </a:r>
            <a:r>
              <a:rPr lang="pt-BR" sz="1800" dirty="0" smtClean="0"/>
              <a:t> - Coordenador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610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91703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Diagnóstico da escola: Possibilitou aos </a:t>
            </a:r>
            <a:r>
              <a:rPr lang="pt-BR" dirty="0" err="1" smtClean="0"/>
              <a:t>pibidianos</a:t>
            </a:r>
            <a:r>
              <a:rPr lang="pt-BR" dirty="0" smtClean="0"/>
              <a:t> conhecer a estrutura e funcionamento da </a:t>
            </a:r>
            <a:r>
              <a:rPr lang="pt-BR" dirty="0" smtClean="0"/>
              <a:t>escola;</a:t>
            </a: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Diagnóstico com as turmas do ensino médio politécnico diurno e noturno pensado e aplicado pelos professores das </a:t>
            </a:r>
            <a:r>
              <a:rPr lang="pt-BR" dirty="0" smtClean="0"/>
              <a:t>áreas;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Visão holística do aluno.</a:t>
            </a: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4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 </a:t>
            </a:r>
            <a:endParaRPr lang="pt-B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42592"/>
            <a:ext cx="8229600" cy="495476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pt-BR" b="1" dirty="0"/>
              <a:t>Tema </a:t>
            </a:r>
            <a:r>
              <a:rPr lang="pt-BR" b="1" dirty="0" smtClean="0"/>
              <a:t>gerador: </a:t>
            </a:r>
          </a:p>
          <a:p>
            <a:pPr marL="0" indent="0" algn="just">
              <a:buNone/>
            </a:pPr>
            <a:r>
              <a:rPr lang="pt-BR" b="1" i="1" dirty="0"/>
              <a:t>	</a:t>
            </a:r>
            <a:r>
              <a:rPr lang="pt-BR" sz="3000" i="1" dirty="0" smtClean="0"/>
              <a:t>O </a:t>
            </a:r>
            <a:r>
              <a:rPr lang="pt-BR" sz="3000" i="1" dirty="0"/>
              <a:t>AMBIENTE ESCOLAR E SUAS </a:t>
            </a:r>
            <a:r>
              <a:rPr lang="pt-BR" sz="3000" i="1" dirty="0" smtClean="0"/>
              <a:t>RELAÇÕES</a:t>
            </a:r>
          </a:p>
          <a:p>
            <a:pPr marL="0" indent="0" algn="just">
              <a:buNone/>
            </a:pPr>
            <a:endParaRPr lang="pt-BR" sz="3000" i="1" dirty="0"/>
          </a:p>
          <a:p>
            <a:pPr algn="just"/>
            <a:r>
              <a:rPr lang="pt-BR" b="1" dirty="0" err="1" smtClean="0"/>
              <a:t>Sub-Temas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r>
              <a:rPr lang="pt-BR" dirty="0"/>
              <a:t>1. Adolescência e </a:t>
            </a:r>
            <a:r>
              <a:rPr lang="pt-BR" dirty="0" smtClean="0"/>
              <a:t>Identidade;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2. Um saber autônomo e </a:t>
            </a:r>
            <a:r>
              <a:rPr lang="pt-BR" dirty="0" smtClean="0"/>
              <a:t>colaborativo;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3. Identificação aluno e sala de </a:t>
            </a:r>
            <a:r>
              <a:rPr lang="pt-BR" dirty="0" smtClean="0"/>
              <a:t>aula</a:t>
            </a:r>
            <a:r>
              <a:rPr lang="pt-BR" dirty="0"/>
              <a:t>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4. Musicalizando o </a:t>
            </a:r>
            <a:r>
              <a:rPr lang="pt-BR" dirty="0" smtClean="0"/>
              <a:t>Meio;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5. A Interação entre a comunidade, escola e </a:t>
            </a:r>
            <a:r>
              <a:rPr lang="pt-BR" dirty="0" smtClean="0"/>
              <a:t>cultura;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6. Conflitos no Ambiente </a:t>
            </a:r>
            <a:r>
              <a:rPr lang="pt-BR" dirty="0" smtClean="0"/>
              <a:t>Escolar.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7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2448271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construção </a:t>
            </a:r>
            <a:r>
              <a:rPr lang="pt-BR" sz="2800" dirty="0"/>
              <a:t>da identidade </a:t>
            </a:r>
            <a:r>
              <a:rPr lang="pt-BR" sz="2800" dirty="0" smtClean="0"/>
              <a:t>escolar;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sujeitos do </a:t>
            </a:r>
            <a:r>
              <a:rPr lang="pt-BR" sz="2800" dirty="0"/>
              <a:t>cotidiano da escola (professores, estudantes e técnicos</a:t>
            </a:r>
            <a:r>
              <a:rPr lang="pt-BR" sz="2800" dirty="0" smtClean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integração </a:t>
            </a:r>
            <a:r>
              <a:rPr lang="pt-BR" sz="2800" dirty="0"/>
              <a:t>e construção coletiva do conhecimento a partir de reflexões sobre escola, ambiente e relações.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29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248472"/>
          </a:xfr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b</a:t>
            </a:r>
            <a:r>
              <a:rPr lang="pt-BR" sz="2400" dirty="0" smtClean="0"/>
              <a:t>usca </a:t>
            </a:r>
            <a:r>
              <a:rPr lang="pt-BR" sz="2400" dirty="0"/>
              <a:t>do encantamento/inquietação do estudante;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aprofundamento </a:t>
            </a:r>
            <a:r>
              <a:rPr lang="pt-BR" sz="2400" dirty="0"/>
              <a:t>dos temas de interesse dos estudantes;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autonomia </a:t>
            </a:r>
            <a:r>
              <a:rPr lang="pt-BR" sz="2400" dirty="0"/>
              <a:t>do estudante;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aproximar </a:t>
            </a:r>
            <a:r>
              <a:rPr lang="pt-BR" sz="2400" dirty="0"/>
              <a:t>o/a graduando/a das Licenciaturas da </a:t>
            </a:r>
            <a:r>
              <a:rPr lang="pt-BR" sz="2400" dirty="0" err="1"/>
              <a:t>UFPel</a:t>
            </a:r>
            <a:r>
              <a:rPr lang="pt-BR" sz="2400" dirty="0"/>
              <a:t> com o contexto escolar;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proporcionar </a:t>
            </a:r>
            <a:r>
              <a:rPr lang="pt-BR" sz="2400" dirty="0"/>
              <a:t>a reflexão e o debate sobre a escola e suas relações às professoras/supervisoras</a:t>
            </a:r>
            <a:r>
              <a:rPr lang="pt-BR" sz="2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proporcionar </a:t>
            </a:r>
            <a:r>
              <a:rPr lang="pt-BR" sz="2400" dirty="0"/>
              <a:t>ao/a professor/a coordenadores de áreas da </a:t>
            </a:r>
            <a:r>
              <a:rPr lang="pt-BR" sz="2400" dirty="0" err="1"/>
              <a:t>UFPel</a:t>
            </a:r>
            <a:r>
              <a:rPr lang="pt-BR" sz="2400" dirty="0"/>
              <a:t> a aproximação e reflexão sobre o campo de atuação dos </a:t>
            </a:r>
            <a:r>
              <a:rPr lang="pt-BR" sz="2400" dirty="0" err="1" smtClean="0"/>
              <a:t>licenciandos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6449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1ª </a:t>
            </a:r>
            <a:r>
              <a:rPr lang="pt-BR" sz="2800" dirty="0"/>
              <a:t>etapa-  Integração e organização do grande grupo </a:t>
            </a:r>
            <a:r>
              <a:rPr lang="pt-BR" sz="2800" dirty="0" smtClean="0"/>
              <a:t>interdisciplinar;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2ª etapa-  Diagnóstico da </a:t>
            </a:r>
            <a:r>
              <a:rPr lang="pt-BR" sz="2800" dirty="0" smtClean="0"/>
              <a:t>escola;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3ª etapa-  Leitura e debates sobre o diagnóstico e referencial </a:t>
            </a:r>
            <a:r>
              <a:rPr lang="pt-BR" sz="2800" dirty="0" smtClean="0"/>
              <a:t>teórico;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4ª etapa- Elaboração dos </a:t>
            </a:r>
            <a:r>
              <a:rPr lang="pt-BR" sz="2800" dirty="0" err="1" smtClean="0"/>
              <a:t>sub-projetos</a:t>
            </a:r>
            <a:r>
              <a:rPr lang="pt-BR" sz="2800" dirty="0" smtClean="0"/>
              <a:t>/oficinas;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5ª etapa- Aplicação das oficinas para o grande grupo (Piloto</a:t>
            </a:r>
            <a:r>
              <a:rPr lang="pt-BR" sz="2800" dirty="0" smtClean="0"/>
              <a:t>);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6ª etapa- Aplicação e Avaliação das oficinas na </a:t>
            </a:r>
            <a:r>
              <a:rPr lang="pt-BR" sz="2800" dirty="0" smtClean="0"/>
              <a:t>escola.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600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Nicole\Desktop\PIBID\10153154_632474036874769_49079763684863880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88" y="573831"/>
            <a:ext cx="4146724" cy="311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cole\Desktop\PIBID\10383532_831526690213124_51741980232808828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4609"/>
            <a:ext cx="5038204" cy="28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cole\Desktop\PIBID\10686872_831525336879926_25796959177718653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" y="796705"/>
            <a:ext cx="47453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cole\Desktop\PIBID\16124_831525790213214_5277380972779654763_n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34566"/>
            <a:ext cx="4146724" cy="23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720</Words>
  <Application>Microsoft Office PowerPoint</Application>
  <PresentationFormat>Apresentação na tela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O AMBIENTE ESCOLAR E SUAS RELAÇÕES</vt:lpstr>
      <vt:lpstr>COLÉGIO ESTADUAL FÉLIX DA CUNHA UM CONVITE E UM LUGAR PARA CRESCER.</vt:lpstr>
      <vt:lpstr>Apresentação do PowerPoint</vt:lpstr>
      <vt:lpstr>Diagnóstico</vt:lpstr>
      <vt:lpstr>Projeto interdisciplinar </vt:lpstr>
      <vt:lpstr>Justificativa</vt:lpstr>
      <vt:lpstr>Objetivos</vt:lpstr>
      <vt:lpstr>Metodologia </vt:lpstr>
      <vt:lpstr>Apresentação do PowerPoint</vt:lpstr>
      <vt:lpstr>Referencial Teórico</vt:lpstr>
      <vt:lpstr>Cronograma de atividades</vt:lpstr>
      <vt:lpstr>Indicadores de avaliação do projeto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Nicole</dc:creator>
  <cp:lastModifiedBy>Nicole</cp:lastModifiedBy>
  <cp:revision>18</cp:revision>
  <dcterms:created xsi:type="dcterms:W3CDTF">2015-08-26T00:44:13Z</dcterms:created>
  <dcterms:modified xsi:type="dcterms:W3CDTF">2015-09-01T00:58:53Z</dcterms:modified>
</cp:coreProperties>
</file>