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9"/>
  </p:notesMasterIdLst>
  <p:sldIdLst>
    <p:sldId id="256" r:id="rId2"/>
    <p:sldId id="257" r:id="rId3"/>
    <p:sldId id="295" r:id="rId4"/>
    <p:sldId id="294" r:id="rId5"/>
    <p:sldId id="30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in&#225;%20Cardozo\Desktop\Base%20de%20dados%20-%20Pelotas%20-%20Janeiro%20de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Rio Grande, Janeiro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3446567168380095"/>
        </c:manualLayout>
      </c:layout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rgbClr val="0D0D0D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'Evolução Mensal'!$G$9</c:f>
              <c:numCache>
                <c:formatCode>#,##0_ ;[Red]\-#,##0\ </c:formatCode>
                <c:ptCount val="1"/>
                <c:pt idx="0">
                  <c:v>1173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D1-426A-A2B4-18AD6F57B57C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rgbClr val="0D0D0D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'Evolução Mensal'!$H$9</c:f>
              <c:numCache>
                <c:formatCode>#,##0_ ;[Red]\-#,##0\ </c:formatCode>
                <c:ptCount val="1"/>
                <c:pt idx="0">
                  <c:v>1083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D1-426A-A2B4-18AD6F57B57C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rgbClr val="0D0D0D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'Evolução Mensal'!$I$9</c:f>
              <c:numCache>
                <c:formatCode>#,##0_ ;[Red]\-#,##0\ 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D1-426A-A2B4-18AD6F57B5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666304"/>
        <c:axId val="197681152"/>
      </c:barChart>
      <c:catAx>
        <c:axId val="197666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7681152"/>
        <c:crosses val="autoZero"/>
        <c:auto val="1"/>
        <c:lblAlgn val="ctr"/>
        <c:lblOffset val="100"/>
        <c:noMultiLvlLbl val="0"/>
      </c:catAx>
      <c:valAx>
        <c:axId val="19768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6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23578407128119"/>
          <c:y val="0.28467008648047681"/>
          <c:w val="0.28078887216281706"/>
          <c:h val="0.297410001772582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Rio Grande, Janeiro de 2021.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Setores!$C$5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Setores!$C$7:$C$15</c:f>
              <c:numCache>
                <c:formatCode>#,##0_ ;[Red]\-#,##0\ </c:formatCode>
                <c:ptCount val="5"/>
                <c:pt idx="0">
                  <c:v>20</c:v>
                </c:pt>
                <c:pt idx="1">
                  <c:v>195</c:v>
                </c:pt>
                <c:pt idx="2">
                  <c:v>159</c:v>
                </c:pt>
                <c:pt idx="3">
                  <c:v>370</c:v>
                </c:pt>
                <c:pt idx="4">
                  <c:v>429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Setores!$D$5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Setores!$D$7:$D$15</c:f>
              <c:numCache>
                <c:formatCode>#,##0_ ;[Red]\-#,##0\ </c:formatCode>
                <c:ptCount val="5"/>
                <c:pt idx="0">
                  <c:v>21</c:v>
                </c:pt>
                <c:pt idx="1">
                  <c:v>155</c:v>
                </c:pt>
                <c:pt idx="2">
                  <c:v>134</c:v>
                </c:pt>
                <c:pt idx="3">
                  <c:v>365</c:v>
                </c:pt>
                <c:pt idx="4">
                  <c:v>408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Setores!$E$5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Setores!$L$7:$L$15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Setores!$E$7:$E$15</c:f>
              <c:numCache>
                <c:formatCode>#,##0_ ;[Red]\-#,##0\ </c:formatCode>
                <c:ptCount val="5"/>
                <c:pt idx="0">
                  <c:v>-1</c:v>
                </c:pt>
                <c:pt idx="1">
                  <c:v>40</c:v>
                </c:pt>
                <c:pt idx="2">
                  <c:v>25</c:v>
                </c:pt>
                <c:pt idx="3">
                  <c:v>5</c:v>
                </c:pt>
                <c:pt idx="4">
                  <c:v>21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2068864"/>
        <c:axId val="172070400"/>
      </c:barChart>
      <c:catAx>
        <c:axId val="17206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070400"/>
        <c:crosses val="autoZero"/>
        <c:auto val="1"/>
        <c:lblAlgn val="ctr"/>
        <c:lblOffset val="100"/>
        <c:noMultiLvlLbl val="0"/>
      </c:catAx>
      <c:valAx>
        <c:axId val="17207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06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4411375280088854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01</a:t>
            </a:r>
            <a:br>
              <a:rPr lang="pt-BR" sz="5400" dirty="0"/>
            </a:br>
            <a:r>
              <a:rPr lang="pt-BR" sz="5400" dirty="0"/>
              <a:t>janeiro DE 2021</a:t>
            </a:r>
            <a:br>
              <a:rPr lang="pt-BR" sz="3600" dirty="0"/>
            </a:br>
            <a:r>
              <a:rPr lang="pt-BR" sz="4800" dirty="0"/>
              <a:t>A conjuntura do emprego em rio </a:t>
            </a:r>
            <a:r>
              <a:rPr lang="pt-BR" sz="4800" dirty="0" err="1"/>
              <a:t>grande-RS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Março de 2021.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janeiro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janeiro de 2021 ocorreram, em Rio Grande, 1.173 admissões e 1.083 desligamentos, resultando em um saldo de +90 vínculos formais de emprego celetista. Com isso, a taxa de variação do emprego formal foi de +0,24%, com o estoque passando de 36.917 vínculos, em 1º de janeiro de 2021, para 37.007 vínculos, no final desse mesmo mês.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929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100-000008000000}"/>
              </a:ext>
              <a:ext uri="{147F2762-F138-4A5C-976F-8EAC2B608ADB}">
                <a16:predDERef xmlns:a16="http://schemas.microsoft.com/office/drawing/2014/main" pre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259582"/>
              </p:ext>
            </p:extLst>
          </p:nvPr>
        </p:nvGraphicFramePr>
        <p:xfrm>
          <a:off x="609600" y="609600"/>
          <a:ext cx="10932367" cy="566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00" y="214603"/>
            <a:ext cx="11824999" cy="1184989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janeiro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99593"/>
            <a:ext cx="11877870" cy="51598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Grande, no mês de janeiro (+90 vínculos), foi puxado principalmente pela indústria (+40 vínculos). O setor de Construção Civil (+25 vínculos), os Serviços (+21 vínculos) e o Comércio (+5 vínculos) também apresentaram saldos positivos. A Agropecuária (-1 vínculo) foi o único setor a apresentar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80242" y="6251510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869146"/>
              </p:ext>
            </p:extLst>
          </p:nvPr>
        </p:nvGraphicFramePr>
        <p:xfrm>
          <a:off x="662474" y="606490"/>
          <a:ext cx="10888824" cy="5635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sz="2300" b="1" dirty="0"/>
              <a:t>Pedro Atila Simões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428</Words>
  <Application>Microsoft Office PowerPoint</Application>
  <PresentationFormat>Widescreen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Calibri</vt:lpstr>
      <vt:lpstr>Rockwell</vt:lpstr>
      <vt:lpstr>Rockwell Condensed</vt:lpstr>
      <vt:lpstr>Wingdings</vt:lpstr>
      <vt:lpstr>Tipo de Madeira</vt:lpstr>
      <vt:lpstr>Boletim Informativo nº 01 janeiro DE 2021 A conjuntura do emprego em rio grande-RS</vt:lpstr>
      <vt:lpstr>A conjuntura do emprego em janeiro</vt:lpstr>
      <vt:lpstr>Apresentação do PowerPoint</vt:lpstr>
      <vt:lpstr>A conjuntura do emprego EM janeiro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2021-03-22T13:29:50Z</dcterms:modified>
  <cp:contentStatus/>
</cp:coreProperties>
</file>