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7" r:id="rId1"/>
  </p:sldMasterIdLst>
  <p:sldIdLst>
    <p:sldId id="309" r:id="rId2"/>
    <p:sldId id="305" r:id="rId3"/>
    <p:sldId id="306" r:id="rId4"/>
    <p:sldId id="307" r:id="rId5"/>
    <p:sldId id="308" r:id="rId6"/>
    <p:sldId id="310" r:id="rId7"/>
    <p:sldId id="291" r:id="rId8"/>
    <p:sldId id="292" r:id="rId9"/>
    <p:sldId id="293" r:id="rId10"/>
    <p:sldId id="294" r:id="rId11"/>
    <p:sldId id="295" r:id="rId12"/>
    <p:sldId id="296" r:id="rId13"/>
    <p:sldId id="297" r:id="rId14"/>
    <p:sldId id="298" r:id="rId15"/>
    <p:sldId id="299" r:id="rId16"/>
    <p:sldId id="300" r:id="rId17"/>
    <p:sldId id="301" r:id="rId18"/>
    <p:sldId id="302" r:id="rId19"/>
    <p:sldId id="303" r:id="rId20"/>
    <p:sldId id="304" r:id="rId21"/>
    <p:sldId id="311" r:id="rId22"/>
    <p:sldId id="312" r:id="rId23"/>
    <p:sldId id="313" r:id="rId24"/>
    <p:sldId id="314" r:id="rId25"/>
    <p:sldId id="315" r:id="rId26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191EC-7434-4754-8E74-C575388BA1E4}" type="datetimeFigureOut">
              <a:rPr lang="pt-BR" smtClean="0"/>
              <a:pPr/>
              <a:t>03/07/2018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6481A020-1037-4368-949C-EAEFBBFD7AF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1680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191EC-7434-4754-8E74-C575388BA1E4}" type="datetimeFigureOut">
              <a:rPr lang="pt-BR" smtClean="0"/>
              <a:pPr/>
              <a:t>03/07/2018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6481A020-1037-4368-949C-EAEFBBFD7AF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0117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191EC-7434-4754-8E74-C575388BA1E4}" type="datetimeFigureOut">
              <a:rPr lang="pt-BR" smtClean="0"/>
              <a:pPr/>
              <a:t>03/07/2018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6481A020-1037-4368-949C-EAEFBBFD7AF4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312544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191EC-7434-4754-8E74-C575388BA1E4}" type="datetimeFigureOut">
              <a:rPr lang="pt-BR" smtClean="0"/>
              <a:pPr/>
              <a:t>03/07/2018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6481A020-1037-4368-949C-EAEFBBFD7AF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67802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191EC-7434-4754-8E74-C575388BA1E4}" type="datetimeFigureOut">
              <a:rPr lang="pt-BR" smtClean="0"/>
              <a:pPr/>
              <a:t>03/07/2018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6481A020-1037-4368-949C-EAEFBBFD7AF4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352962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191EC-7434-4754-8E74-C575388BA1E4}" type="datetimeFigureOut">
              <a:rPr lang="pt-BR" smtClean="0"/>
              <a:pPr/>
              <a:t>03/07/2018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6481A020-1037-4368-949C-EAEFBBFD7AF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58153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191EC-7434-4754-8E74-C575388BA1E4}" type="datetimeFigureOut">
              <a:rPr lang="pt-BR" smtClean="0"/>
              <a:pPr/>
              <a:t>03/07/2018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1A020-1037-4368-949C-EAEFBBFD7AF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4453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191EC-7434-4754-8E74-C575388BA1E4}" type="datetimeFigureOut">
              <a:rPr lang="pt-BR" smtClean="0"/>
              <a:pPr/>
              <a:t>03/07/2018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1A020-1037-4368-949C-EAEFBBFD7AF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3017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191EC-7434-4754-8E74-C575388BA1E4}" type="datetimeFigureOut">
              <a:rPr lang="pt-BR" smtClean="0"/>
              <a:pPr/>
              <a:t>03/07/2018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1A020-1037-4368-949C-EAEFBBFD7AF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8970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191EC-7434-4754-8E74-C575388BA1E4}" type="datetimeFigureOut">
              <a:rPr lang="pt-BR" smtClean="0"/>
              <a:pPr/>
              <a:t>03/07/2018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6481A020-1037-4368-949C-EAEFBBFD7AF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1004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191EC-7434-4754-8E74-C575388BA1E4}" type="datetimeFigureOut">
              <a:rPr lang="pt-BR" smtClean="0"/>
              <a:pPr/>
              <a:t>03/07/2018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6481A020-1037-4368-949C-EAEFBBFD7AF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8421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191EC-7434-4754-8E74-C575388BA1E4}" type="datetimeFigureOut">
              <a:rPr lang="pt-BR" smtClean="0"/>
              <a:pPr/>
              <a:t>03/07/2018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6481A020-1037-4368-949C-EAEFBBFD7AF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8301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191EC-7434-4754-8E74-C575388BA1E4}" type="datetimeFigureOut">
              <a:rPr lang="pt-BR" smtClean="0"/>
              <a:pPr/>
              <a:t>03/07/2018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1A020-1037-4368-949C-EAEFBBFD7AF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3668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191EC-7434-4754-8E74-C575388BA1E4}" type="datetimeFigureOut">
              <a:rPr lang="pt-BR" smtClean="0"/>
              <a:pPr/>
              <a:t>03/07/2018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1A020-1037-4368-949C-EAEFBBFD7AF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4264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191EC-7434-4754-8E74-C575388BA1E4}" type="datetimeFigureOut">
              <a:rPr lang="pt-BR" smtClean="0"/>
              <a:pPr/>
              <a:t>03/07/2018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1A020-1037-4368-949C-EAEFBBFD7AF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5700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191EC-7434-4754-8E74-C575388BA1E4}" type="datetimeFigureOut">
              <a:rPr lang="pt-BR" smtClean="0"/>
              <a:pPr/>
              <a:t>03/07/2018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6481A020-1037-4368-949C-EAEFBBFD7AF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2258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-318"/>
            <a:ext cx="1952272" cy="6853571"/>
            <a:chOff x="6627813" y="195220"/>
            <a:chExt cx="1952625" cy="5678531"/>
          </a:xfrm>
          <a:solidFill>
            <a:schemeClr val="accent1"/>
          </a:solidFill>
        </p:grpSpPr>
        <p:sp>
          <p:nvSpPr>
            <p:cNvPr id="50" name="Freeform 27"/>
            <p:cNvSpPr/>
            <p:nvPr/>
          </p:nvSpPr>
          <p:spPr bwMode="auto">
            <a:xfrm>
              <a:off x="6627813" y="19522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3191EC-7434-4754-8E74-C575388BA1E4}" type="datetimeFigureOut">
              <a:rPr lang="pt-BR" smtClean="0"/>
              <a:pPr/>
              <a:t>03/07/2018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481A020-1037-4368-949C-EAEFBBFD7AF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62255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63688" y="332656"/>
            <a:ext cx="6589199" cy="1280890"/>
          </a:xfrm>
        </p:spPr>
        <p:txBody>
          <a:bodyPr/>
          <a:lstStyle/>
          <a:p>
            <a:r>
              <a:rPr lang="pt-BR" dirty="0" smtClean="0"/>
              <a:t>APRESENTAÇÃO DE.....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340768"/>
            <a:ext cx="2808452" cy="244239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089" y="4791272"/>
            <a:ext cx="3951199" cy="199471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952" y="1236842"/>
            <a:ext cx="4518761" cy="265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383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EA29B25-A1BD-4C22-9CD1-D0BDB3F75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xmlns="" id="{2D5AC767-32F5-49A0-B2A4-1383DA5110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9137" y="2133600"/>
            <a:ext cx="5679226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496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1687ED4-8952-4818-B632-82241390F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xmlns="" id="{EDA18BBF-DEBC-41B6-A591-3334A28F7F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1093" y="2133600"/>
            <a:ext cx="5695314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7910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34A4B81-133D-4DC5-8DFD-7CE969C9F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xmlns="" id="{9221A2E3-2F42-4D2B-9318-6BD6EFC7D1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3149" y="2133600"/>
            <a:ext cx="5911201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3438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0B648FE-AA73-4B6D-8DD5-693296FE5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xmlns="" id="{0B0776DC-3CCC-4092-94DE-599706E63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4921" y="2133600"/>
            <a:ext cx="5367657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9051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E4D8F92-9477-44C1-945F-9EBDB69FF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xmlns="" id="{C5EE08F1-F753-45E9-A0A8-ECC75916D8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7988" y="2133600"/>
            <a:ext cx="5441524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5263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E324103-EBD5-4749-81F6-63A086D6F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xmlns="" id="{63AE4E3F-4EFA-4B1D-90BE-9C7BA5DD59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0807" y="2133600"/>
            <a:ext cx="4055885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3962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7E4AC6D-02A5-46FD-AA4A-5B16E982D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xmlns="" id="{67903AE0-4A9C-4372-8A9C-33C0E615B6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6376" y="2133600"/>
            <a:ext cx="4244748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2838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8BDA791-D05A-4FD4-938D-8A34E6A84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xmlns="" id="{96499211-F537-4046-8FBC-7ED6E925AD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2598" y="2133600"/>
            <a:ext cx="4472303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2459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A21301C-0E42-46AC-A746-49FF9D074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Outros familiares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26C36AC7-A3E1-4121-89D7-76D953E5FB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Tio</a:t>
            </a:r>
          </a:p>
          <a:p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Sobrinho</a:t>
            </a:r>
          </a:p>
          <a:p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Sogra</a:t>
            </a:r>
          </a:p>
          <a:p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Cunhada</a:t>
            </a:r>
          </a:p>
          <a:p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Primo</a:t>
            </a:r>
          </a:p>
          <a:p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Madrasta</a:t>
            </a:r>
          </a:p>
          <a:p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Padrasto</a:t>
            </a:r>
          </a:p>
          <a:p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Criança e bebê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940306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E27ED7F-6D69-4102-BBB1-B7EA61433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07B00363-9A64-4756-9BC8-136B4714D3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Solteiro</a:t>
            </a:r>
          </a:p>
          <a:p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Casado</a:t>
            </a:r>
          </a:p>
          <a:p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Noiva</a:t>
            </a:r>
          </a:p>
          <a:p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Esposa</a:t>
            </a:r>
          </a:p>
          <a:p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Amigo</a:t>
            </a:r>
          </a:p>
          <a:p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Jovem</a:t>
            </a:r>
          </a:p>
          <a:p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Namorada</a:t>
            </a:r>
          </a:p>
          <a:p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Paquerar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88207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2143378"/>
            <a:ext cx="3336201" cy="4451312"/>
          </a:xfrm>
          <a:prstGeom prst="rect">
            <a:avLst/>
          </a:prstGeom>
        </p:spPr>
      </p:pic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9552" y="2139448"/>
            <a:ext cx="3635896" cy="458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1378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7B340E5-95E6-4CAB-A5C3-896971D28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Atividade 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2DEA16ED-266B-458B-8424-28C17B7D87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t-BR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Sinalize as pessoas que moram com você.</a:t>
            </a:r>
          </a:p>
          <a:p>
            <a:r>
              <a:rPr lang="pt-BR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Diga seus nomes/ idade e quando nasceu.</a:t>
            </a:r>
            <a:endParaRPr lang="pt-BR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pt-B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4070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VERBOS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0076" y="2133600"/>
            <a:ext cx="5797347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7686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Exemplos de verbos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4391744"/>
          </a:xfrm>
        </p:spPr>
        <p:txBody>
          <a:bodyPr>
            <a:normAutofit fontScale="70000" lnSpcReduction="20000"/>
          </a:bodyPr>
          <a:lstStyle/>
          <a:p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Eu gostar de beber café.</a:t>
            </a:r>
          </a:p>
          <a:p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Eu não gostar de calor.</a:t>
            </a:r>
          </a:p>
          <a:p>
            <a:endParaRPr lang="pt-BR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Eu </a:t>
            </a:r>
            <a:r>
              <a:rPr lang="pt-BR" sz="2300" dirty="0" err="1">
                <a:latin typeface="Arial" panose="020B0604020202020204" pitchFamily="34" charset="0"/>
                <a:cs typeface="Arial" panose="020B0604020202020204" pitchFamily="34" charset="0"/>
              </a:rPr>
              <a:t>conheçer</a:t>
            </a: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pt-BR" sz="2300" dirty="0" err="1">
                <a:latin typeface="Arial" panose="020B0604020202020204" pitchFamily="34" charset="0"/>
                <a:cs typeface="Arial" panose="020B0604020202020204" pitchFamily="34" charset="0"/>
              </a:rPr>
              <a:t>IsF</a:t>
            </a: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Nós  não conhecer a professora.</a:t>
            </a:r>
          </a:p>
          <a:p>
            <a:endParaRPr lang="pt-BR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Eu não lembrar de você.</a:t>
            </a:r>
          </a:p>
          <a:p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Ela lembrar da Libras.</a:t>
            </a:r>
          </a:p>
          <a:p>
            <a:endParaRPr lang="pt-BR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Me desculpe eu não entendi seu nome.</a:t>
            </a:r>
          </a:p>
          <a:p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Seu nome é Maria? Agora eu entendi!</a:t>
            </a:r>
          </a:p>
          <a:p>
            <a:endParaRPr lang="pt-BR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Eu esqueci Libras!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803443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Ordem básica das frases na Libras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Na língua portuguesa e em LIBRAS, por exemplo, a ordenação básica de seus constituintes parece seguir a mesma hierarquia: SVO (sujeito-verbo-objeto), na grande maioria dos casos.</a:t>
            </a:r>
          </a:p>
          <a:p>
            <a:r>
              <a:rPr lang="pt-BR" dirty="0"/>
              <a:t>No entanto, LIBRAS apresenta certa flexibilidade na ordem das palavras. Portanto, determinar a sua ordem básica não é tão trivial.</a:t>
            </a:r>
          </a:p>
          <a:p>
            <a:endParaRPr lang="pt-BR" dirty="0"/>
          </a:p>
          <a:p>
            <a:r>
              <a:rPr lang="pt-BR" dirty="0"/>
              <a:t>SVO – OSV – SOV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694189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A ordem básica, comumente usada das frases em Libras é:</a:t>
            </a:r>
          </a:p>
          <a:p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SVO – OSV – SOV- OVS</a:t>
            </a:r>
          </a:p>
          <a:p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5352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ATIVIDADE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Apresentar a frase.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53332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196039"/>
            <a:ext cx="3851919" cy="340313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74379"/>
            <a:ext cx="3550123" cy="352479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8058" y="3599177"/>
            <a:ext cx="1823380" cy="324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600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2371232"/>
            <a:ext cx="3024336" cy="420687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1988840"/>
            <a:ext cx="2456901" cy="437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798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3688" y="1484784"/>
            <a:ext cx="2361985" cy="455620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628800"/>
            <a:ext cx="3373805" cy="441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253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79712" y="1700808"/>
            <a:ext cx="6589199" cy="1280890"/>
          </a:xfrm>
        </p:spPr>
        <p:txBody>
          <a:bodyPr/>
          <a:lstStyle/>
          <a:p>
            <a:r>
              <a:rPr lang="pt-BR" dirty="0" smtClean="0"/>
              <a:t>VÍDEO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2978089"/>
            <a:ext cx="5976664" cy="275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170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86B67D2-74B3-48D0-9882-73AABF231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família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xmlns="" id="{F174FB40-F6A1-4091-AF38-75524D5997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2219" y="2133600"/>
            <a:ext cx="5693061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575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8378D8A-BE79-4BD1-9101-6C38E972E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xmlns="" id="{DA5BBFC6-7BC4-4400-A933-0CDC99F713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33930" y="2133600"/>
            <a:ext cx="3409639" cy="377825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1A6E1513-DCCD-46E1-B6CB-0CE3A9D99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2852936"/>
            <a:ext cx="1896020" cy="189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036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726B099-9A4D-4C44-8A95-FA007B06E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xmlns="" id="{3E426B88-713B-46F6-AB53-5ACAEF143C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3566" y="2133600"/>
            <a:ext cx="3570368" cy="377825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AEF942BE-5FD8-420A-92C9-B7DC83EE3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93278"/>
            <a:ext cx="4109060" cy="328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689017"/>
      </p:ext>
    </p:extLst>
  </p:cSld>
  <p:clrMapOvr>
    <a:masterClrMapping/>
  </p:clrMapOvr>
</p:sld>
</file>

<file path=ppt/theme/theme1.xml><?xml version="1.0" encoding="utf-8"?>
<a:theme xmlns:a="http://schemas.openxmlformats.org/drawingml/2006/main" name="Cacho">
  <a:themeElements>
    <a:clrScheme name="Cacho">
      <a:dk1>
        <a:sysClr val="windowText" lastClr="000000"/>
      </a:dk1>
      <a:lt1>
        <a:sysClr val="window" lastClr="FFFFFF"/>
      </a:lt1>
      <a:dk2>
        <a:srgbClr val="2C333A"/>
      </a:dk2>
      <a:lt2>
        <a:srgbClr val="D6ECED"/>
      </a:lt2>
      <a:accent1>
        <a:srgbClr val="DE32DE"/>
      </a:accent1>
      <a:accent2>
        <a:srgbClr val="F42B8A"/>
      </a:accent2>
      <a:accent3>
        <a:srgbClr val="349FE7"/>
      </a:accent3>
      <a:accent4>
        <a:srgbClr val="565FF8"/>
      </a:accent4>
      <a:accent5>
        <a:srgbClr val="876BE7"/>
      </a:accent5>
      <a:accent6>
        <a:srgbClr val="F268C2"/>
      </a:accent6>
      <a:hlink>
        <a:srgbClr val="F55CF9"/>
      </a:hlink>
      <a:folHlink>
        <a:srgbClr val="E8A0EE"/>
      </a:folHlink>
    </a:clrScheme>
    <a:fontScheme name="Cach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ach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F20B7C8E-B819-43F3-AAF9-EE50B1A8363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584</TotalTime>
  <Words>192</Words>
  <Application>Microsoft Office PowerPoint</Application>
  <PresentationFormat>Apresentação na tela (4:3)</PresentationFormat>
  <Paragraphs>48</Paragraphs>
  <Slides>25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30" baseType="lpstr">
      <vt:lpstr>Arial</vt:lpstr>
      <vt:lpstr>Century Gothic</vt:lpstr>
      <vt:lpstr>Times New Roman</vt:lpstr>
      <vt:lpstr>Wingdings 3</vt:lpstr>
      <vt:lpstr>Cacho</vt:lpstr>
      <vt:lpstr>APRESENTAÇÃO DE.....</vt:lpstr>
      <vt:lpstr>Apresentação do PowerPoint</vt:lpstr>
      <vt:lpstr>Apresentação do PowerPoint</vt:lpstr>
      <vt:lpstr>Apresentação do PowerPoint</vt:lpstr>
      <vt:lpstr>Apresentação do PowerPoint</vt:lpstr>
      <vt:lpstr>VÍDEO</vt:lpstr>
      <vt:lpstr>família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Outros familiares</vt:lpstr>
      <vt:lpstr>Apresentação do PowerPoint</vt:lpstr>
      <vt:lpstr>Atividade  </vt:lpstr>
      <vt:lpstr>VERBOS</vt:lpstr>
      <vt:lpstr>Exemplos de verbos</vt:lpstr>
      <vt:lpstr>Ordem básica das frases na Libras</vt:lpstr>
      <vt:lpstr>Apresentação do PowerPoint</vt:lpstr>
      <vt:lpstr>ATIVIDADE</vt:lpstr>
    </vt:vector>
  </TitlesOfParts>
  <Company>Sistema Operacional 32 Bits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Aula 3</dc:title>
  <dc:creator>Copyright Original MSD-PT-BR</dc:creator>
  <cp:lastModifiedBy>Dell</cp:lastModifiedBy>
  <cp:revision>70</cp:revision>
  <dcterms:created xsi:type="dcterms:W3CDTF">2015-05-08T14:38:49Z</dcterms:created>
  <dcterms:modified xsi:type="dcterms:W3CDTF">2018-07-03T21:10:25Z</dcterms:modified>
</cp:coreProperties>
</file>