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8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68" d="100"/>
          <a:sy n="68" d="100"/>
        </p:scale>
        <p:origin x="1452" y="246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ED7F-C8D2-4929-8685-5AC04BA4E2BC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8FD3-F7B2-486E-8C34-E8527D12A2E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13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ED7F-C8D2-4929-8685-5AC04BA4E2BC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8FD3-F7B2-486E-8C34-E8527D12A2E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25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ED7F-C8D2-4929-8685-5AC04BA4E2BC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8FD3-F7B2-486E-8C34-E8527D12A2E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74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540814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ED7F-C8D2-4929-8685-5AC04BA4E2BC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8FD3-F7B2-486E-8C34-E8527D12A2E6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8598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ED7F-C8D2-4929-8685-5AC04BA4E2BC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8FD3-F7B2-486E-8C34-E8527D12A2E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2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ED7F-C8D2-4929-8685-5AC04BA4E2BC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8FD3-F7B2-486E-8C34-E8527D12A2E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30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ED7F-C8D2-4929-8685-5AC04BA4E2BC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8FD3-F7B2-486E-8C34-E8527D12A2E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25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ED7F-C8D2-4929-8685-5AC04BA4E2BC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8FD3-F7B2-486E-8C34-E8527D12A2E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66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ED7F-C8D2-4929-8685-5AC04BA4E2BC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8FD3-F7B2-486E-8C34-E8527D12A2E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89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ED7F-C8D2-4929-8685-5AC04BA4E2BC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8FD3-F7B2-486E-8C34-E8527D12A2E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26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ED7F-C8D2-4929-8685-5AC04BA4E2BC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8FD3-F7B2-486E-8C34-E8527D12A2E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08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ED7F-C8D2-4929-8685-5AC04BA4E2BC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8FD3-F7B2-486E-8C34-E8527D12A2E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87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ED7F-C8D2-4929-8685-5AC04BA4E2BC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8FD3-F7B2-486E-8C34-E8527D12A2E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26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ED7F-C8D2-4929-8685-5AC04BA4E2BC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8FD3-F7B2-486E-8C34-E8527D12A2E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852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ED7F-C8D2-4929-8685-5AC04BA4E2BC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8FD3-F7B2-486E-8C34-E8527D12A2E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7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ED7F-C8D2-4929-8685-5AC04BA4E2BC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8FD3-F7B2-486E-8C34-E8527D12A2E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84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ED7F-C8D2-4929-8685-5AC04BA4E2BC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8FD3-F7B2-486E-8C34-E8527D12A2E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89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2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746ED7F-C8D2-4929-8685-5AC04BA4E2BC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08FD3-F7B2-486E-8C34-E8527D12A2E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643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ocuments%20and%20Settings\Administrador\Desktop\Libras\Videos%20Libras\unidade%20IV\Libras%20I%20%20%20CORES%20SD.wm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85918" y="500042"/>
            <a:ext cx="5929354" cy="1143000"/>
          </a:xfrm>
        </p:spPr>
        <p:txBody>
          <a:bodyPr/>
          <a:lstStyle/>
          <a:p>
            <a:r>
              <a:rPr lang="pt-BR" dirty="0"/>
              <a:t>Animais domésticos</a:t>
            </a:r>
          </a:p>
        </p:txBody>
      </p:sp>
      <p:pic>
        <p:nvPicPr>
          <p:cNvPr id="40962" name="Picture 2" descr="http://painelpolitico.com/wp-content/uploads/2013/11/Dicas-Aprenda-a-escolher-o-animal-de-estima%C3%A7%C3%A3o-certo-para-voc%C3%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143116"/>
            <a:ext cx="7358114" cy="41671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Barata</a:t>
            </a:r>
          </a:p>
        </p:txBody>
      </p:sp>
      <p:pic>
        <p:nvPicPr>
          <p:cNvPr id="65538" name="Picture 2" descr="http://www.pestsolution.com.br/pest_solution/Fotos/Clientes/Site%20alexandre/Site%20Pest%20Solution/Insetos/Barata%20Periplaneta/barat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657190"/>
            <a:ext cx="4214842" cy="5057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Vaca</a:t>
            </a:r>
          </a:p>
        </p:txBody>
      </p:sp>
      <p:sp>
        <p:nvSpPr>
          <p:cNvPr id="64514" name="AutoShape 2" descr="data:image/jpeg;base64,/9j/4AAQSkZJRgABAQAAAQABAAD/2wCEAAkGBxQTEhUUExQUFhQXFxkaGBgYGBgcHBcZHBgYHBodGBccHCgiGholHBcXITEhJSksLi4uGB8zODMsNygtLisBCgoKDg0OGxAQGywkICQsLCwsLCwsLCwsLCwsLCwsLCwsLCwsLCwsLCwsLCwsLCwsLCwsLCwsLCwsLCwsLCwsLP/AABEIAL0BCwMBEQACEQEDEQH/xAAcAAACAgMBAQAAAAAAAAAAAAADBAIFAQYHAAj/xABGEAACAQIEAwYDBwICCAQHAAABAhEAAwQSITEFQVEGEyJhcYEHMpEUQlKhscHw0eEjghczQ2JykqLxFiRTYxU0dMLD0uP/xAAaAQADAQEBAQAAAAAAAAAAAAABAgMABAUG/8QANhEAAgIBAwIDBwIHAAIDAQAAAAECEQMSITFBUQQTYSJxgZGhsfDB0QUUIzJC4fEzUkNikiT/2gAMAwEAAhEDEQA/AOQsSSd6ADDH1omMa+f1rGPZz51jBrZ9axidEFmbSE86BnKgiJ4o1ptkK3tYa/aPKl8xMWMg2FxOQazUcuNzewslY/avZhM1NQ0yomxG/iIMTIrv0pIdRtDFq4GHnXHlc4v0FezM2MPBka0svEbVVGcmNNc0giKSNt2nYtALllaopyboybKy6xB0NdSjZdU0euYqVigo07Mo7iq3NaNlKDqrNtQckt2JaRG6rjQzRTvgKkmTtYdj1qcsiiBzSLDCll3muXM4zIzp8GcTiY51LHj1AjGwVu9NdDwPoGSM970NB45cM1Mg98k70Y4lFDJGHNNGzGbSk6/vSyklsZsjdMc60QoXa4aoolEiCsZ3NNVhZlm/k0NwGbZ03/WmGK87miEgKJibtQMDAomCCsYIj0TUTFwjasCiVm9BmtyBq9ixt44cxUf5ZPhknBgb98HlVo49KGUWeW+YgGioq7A4gWNVvYZILYtE7UkmlyK2h/AuV31rizwUlsJIHisaS3QCrYcCUdwqOwF7hqjxxXAUhcyTFNY+1BWAitdsVWKlda1FLLXg90A67VzeKg3G0QyIsccqNH9q8/BKcdie64E3uBdqvoeTcKjZA36osKDQli7ZNWg4rYpBpA8Kpq+qtwzYRrJml1Jm1bBUtA1FyaYjlQdwIqaUroXewSsdap5UXuxgDjWjaXA6YJgKyYyMACtbCDuUyCidsac6Iwk51pjA3NYxGsYmKxiQrGJRWMTmiAyUo0azyE1k6CFNMxSIalswRNd6cDLXDP4dKhpuXtHPJbi7XdYNXcElsUSIuJEipxb4MthVd6Zoo+AqzvWpCkL1wmsklwFJAoNHcYmgIrUB0wnev1qbxx5oWkO4W2TrXNllp2ROTRO8tTxyZkewtvM6ggkFlETEyRpm5T1qkac0gC+Hl0a6ikIp8Ua5J+UMenLMelXyQ6r+37e8eSrkkrE0ighODGbntT0kHYc4fwnE32y2bF24YnwqRA01kwOY50JQa6DKIpi8Ncs3Gt3EZHUwytoV9aQLVgSKXgyBPaNNGaGUiIWjYbIlKKYbJJtRCINuacJAisY8FrGJoKxhqxh2YhVUsxmAoJJgSYA6DWjQGzy26ZRBqJdxR0A1Ge7IopUayZtTT6LQLMLaNLp6BscwnCi2pFcubKocCOZDH4UIYiKOCbmrDFthcDd02qmTHauyc1uDxNjnzrRlboMZAVvAaFlHqR+lXhjvdIPuLLC9m8XcBa3hcQygxItt0nSRrpSMa7LTDdgeJPEYO6AebNaT6hnB/Kta7mpl9gfhDjXJ7xrNoRoc2czI0gRGknflQcl0NpkMp8GMV4Zv2BMzo/h6Afin2jzrakHTIasfBW7HixloHoLLN+ZuD9KGtdEbQxr/AEL6f/OCf/p//wC1DUweW+5P/RBcA0xaH1sMP/ymuaeHU7sHlPuVeK+FGMzQrWGX8WZl/wCnKf1pVikgeXIrf9GvEhcyi0nhgi53iZSRtGuafVRTRhJOwaJdjSbti5hMXdDO2He2SSCMzEMZCBPlff7xyxrXZHI4SdcMsncVsN8DCYlmkrYI8TEhjaE85HyCeURtHSnWPzYtwVfn5yTnDsdS7DdjLI7y6zC+6MVXKCqKQPHGpYsDpm8OoMUig8T3MoUrZtj8RvDRfAo0AAnn6z1qqxp7sXzGJ8a7PjiVsi9bAdUPc3hoytGgO8rO6n9YrnzY41tyOrnyjhPFuHXMPdNq8uS4u4667qRuvQ1ytNOmATuvSpbmSFi9V2HME0yCZTamCJMd6wTANExkVjFjwThlzEXUs2Vz3LhhV/MknkoAJJ6Ciu4Gz6V7HdjcPgrShURrxQLduwf8Qx4iJJgGToKLkwKK5LFOy2CChBhMOFUyB3SQD9KGph0orOKfDrh99sxsBG5m0xtz6quh9YmmWSS2A8aPYb4b8NQR9lVvN2dz9WYx7RW8yXcyxoRxXwr4Yx0tvbP+5eua+zMQPamWWf4jaUDt/CbArsb/APzj/wDWklNy5B5Y9Z+G+CX7t0+txv2ipOEXyjeUjN/4acMYQ2G9+9vA/wDMHmqRengKgkV+J7N8LwulvDWXuD7sZz6O75iP1rogpzXoK0lyCs8Hw7EBcLhVJ1gWUJj3Bp/KhHcXboi8t4BUAAS0oBkBbdsQRzELoaVKPQIV7AYgEsxMD5j/AFo20rCXGAwS2hCjffzOn9K55zcnbHSoaJpBjwrAPTWMRd4o0azwehRrIXTtrAooxwjtd8QLl/EXgmMuWLFtilpLSGbmUwWa4CDqQSBMQB1q0MUKuUvgbU1wjQ+J3Ld0B2xFx7xBnOGY5ZhQzlic0CeYEgU+SOOSvVv7vpsLbK/BY27ZLG1ce2WUqxRiJU7gkcq5oya4GOufB/tBbw1hmxRdTiMQtu25EhoVVA01gMWljpvXRpnkhqB1o6bxNcraTBJn+x6a7eVHFJvkhkVMc4SQEAGkkmI58/0/Kp5bctymPhHFviLxp8Ni7udLeLwl5rndd5qEuoSrpO/huTK6SCsHSjrSgoTV7Wu9PdfQbSmc8xfHLl20lnu7C5GYq1u3leG3QvMsoOusnzqLkkrSoZQtpJblcL7qfmYH1oqclwzONbDjXiwUkKDlEwIzamGI5EiJjTnzpZO3YplBpQGELm5rGPLRMEWsY7x8EOyYt2Pt1zV76lba8ltZt/MuVB9I86Ng5OrUAmJrGMzWCJ43HBRoZNPGO+5Oc6NcxGKZm8RNdUEktjmlJsNhuKXF0zSPMfvU8kYrlDxm0O2+MtOoFRaiOsjEO1XaC5ZweJu2wue3ZdlnaQN45xvHlTRUeQrJvRxng3brGveAa6qpzhEAQDWdvb3rrwzWSTTiqDJUdO4HcXEWze+03GXMZPhUHy2mB/SnyXF0kKhl+M2Fui0GJY8zJA06xAX+vnS6JtW/kbZGzcLwcRcYySNBsAOvrXJknfsoeK6llmqQ5jNWowJ8UAYplAXUee8NgRJn8t/2oJBsWe6w3p6T4FsGcfl0NHRZtRrvxA7R/Z8DeuJ84UBDuMznKD7TPtRjCtzX0PmlzUWxwZoGHcNetrYuqUDXbjW8jH/ZKksxU9WJCx0BplWn1B1PYliUA8WQALqR8xBJgDlOb6b1SeV1GF7UmFR6nffh5xs43B2mZvEkWbpMEl7ar4pkRmVlYnrNNH+3UiMlcqZb9suJNgsJevoZyWmyaQO8MKpPkCQ31pG04u+Q8NUfOVrHu9m5YuO5Qt3q6KYviASzHUBlZgY3OUxpQeTVGn04/VfqUexY9kOCo7PduMYtxAGXUnrmPSYABrjzSi1pd/T5Hqfw2NS85K2nS52252/WhftJw61bvTako4zQZIDZiDrAJG3KNa2DKpJx7fm/qS/iGLRKM+NVv4p9N3s76sqy2tXOANbbStRivbf3rBMUTBFMAnoCaxj6h7OA2MJh7Ckxbs21nnOQE/mTVoRVbkXNljaxjidfrTaUxVNjmK4gllGuXXCoi5mYmAAOpqem3sVs4Vxr4q4m9ibdxQUw9t8y2QcveDWO9eCZiNBoPOqRlCDDJNqjpnAOOJjMMl9JAYkFT91huJ5+tLk29xD0YUprVoO0IwttZ3pn6gGUsAmouCHRDHYNHs3lf5GturEkAAMpBknTnWjFJqh0tzjFvs8xX7Nh1AtwDisbczBFjpMeEbBQJJ+o61Hykopc/P8APsPdmxWOIJdCYHhuYKgjOwGn4rhJiNZ/blVa0+1P89BPRG19msDhcI4z3M2w7x9Az6zOYzG0dfaoZXklGkhkle5vCcQtNcNoXENxQCyAiVBmJHLY1waXV0UtB+8G1ajWYu3QBJrJWZujXuP8bXC4e9iWGYW1kL+JiQEWfMkVSr2Jo4Bd7ZYs3xf75xc8iYiScsbBPEdPOrPNwlHbt3G0nWOznxOsYkKl3/BueEHMdGc/gP4Zga6yeVFYVNvR8gN0bLf1JFDgQ1bt9hDewGJUAlgucAdUIfQexoyVx+AU6ZwJjXEWMRWMTRf5+9FIxh2oGOmfBPj62btzDPp3xD2jrrcAgp6sokf8MdKvi3i1+fiEmt7OhfGHEkcJvEqfEbaQdIzOoqbpbG5aPnnArqx8o+v/AGqMn0DMs8DxW5YDi0QA4AaVB2mN9tzU5QU+SuHxGTGqjXN7qxHGYx7hl2kjboJ6U2PHGF6VyNmz5MzubuuPSxVjVCQS22lYwvkrGBmiYm/yn0P6VjH1LY1g8sqR/wAoqq4RysPbP609mRwbtz2zu4y66LcIwgaEQaBwp0d/xEkZh0EaSKWc/wDFHRGNGpzURjt/wrsFeG2iZ8dy68eWfKI8jlqjeyRzz/udG2uutVgxGg1u3T2ahqzan1pW6HSOQdtu3zXrv2fDLntB8o/91gSJHlO3kJq2OUYVtcmPRUdqu1d0BcPbOW2ghwNe8ePEZP3dSB6VXNPyvaq2wRViWG7Wvh8P3FhQrtrdvaEk9FBGgAMfXrSZfEKLXV18BlER4j2kvX47xtBsBp/NqT+a9A6QlntK1rL3YKhSGaGILxEyfMCJo/zEW0kgaT6SweLPdqzDxsqkjoSJIrmlFanXAqlsBvXiTrzopUK2c/8AjPjiuBtosRcxCh+pCqziP8yilcqY8DjCtWjJLlWO0RzxqNI29aVSadoNG78E+JV2xhe6ZDeugtFx3OikeEbSxB6mujz4SSc7v0r5/Im8e4XDfE1oYXbCnMraqxEnKYBHQnoaKz4nymvr8DODOdH+CuJlTBNYxs/w7wQxGIvYcmDewt9FMTDQrLpz+WiuoJOlZrRnmIPMdDQCbN8OsI93iOFFsSUvJcY9EtsGcn209SKtia39z+1AZ3f4m8POI4XiVUSyoLqjqbZD6ecKam6QD5sw409TSNGkwj2TS2kBSAOpprGIlDWDYe0pisaxO41YxGKJiTjQ+h/SsY+n+GtNqwetm3+dtTVYvY5mM7EeVK7FPm/tNw0YfF4iwoIW3cYKDuFPiX2ysKV7M6k7Qpw7BteupaSM9xgqztJ6xyG/tQW5pOlZ9EdnOFjDYezYDFhbXLmPMklmMchLGByEUepzXbsuTbFXiEJbSmsIUoSrBdWKtHrBj86VjR5PmSzjGw7SoUXlXJJE5CPC0axm3E125skMftRVsKVlWbhJljPWedcDyOUtU9ylbbEC1Tcm3bCjANAxedi8At/HYW03ytdGbzCguR75YquK9VrpbEm6iz6Na5J96JIXvXZOlawGjfFbCh+HlzM2r1tl/wAxNsz7NU3uPj5OMMaUsRisYwDWMRJoGIVjGDWMXPY3GtZx2FuLuLyD2c5D+TGtdAlwXvxJ7NjDXu+tkm1fuXDlI/1TzmKgz4gZJB8opITT2FhJssfhT2iwvD7r3MQWz3ALaZUnIvzOzMSNCQoga6V1qOqKhaXv2+A3qdV/0ncNZTN4FSCGBt3M0bHMmX5dd9qXyJ3X6qg7UcY7Z8JsYfEIcKWOHup3totyVncZQCAYBQ76wVmpcv6bCSTWxUFqE8Le5FA3UGubeLKJixWq3sOM2yscqTcBTNufWrjklrGDhKJrPo3sle7zAYN51Ni39VUKfzU08eDmkqZcMsVmA5f8TuxN29e+1YVDcZwBetgjNmGVVdQTrKwCB+GeZpXuVhNJUwXw97F38PiBiMUgQqrC2mcM2ZhlLELIAylhv96hwLkmmqR02wfEPWsnuTRYAVZMcmaITVO2XxCtYAnD2QLuKjxSYS0SJGc8zzyjXaYo48fmO26RReyjhLmzFzObpfL/AIWTIFz/APuZtcv/AA66fS/iPL7/AAAtVlaxrgZQwaxjwNAxtfwzw7XOJ4bL9xmuN5IqNP5kD3quN1b9PuJk4O9kxW1EQQNLqMLca4R9pwl7DzlN22VB6NupPlmAp1sNE+amBqTW5ciTWsxCgYjWMP8AEeH5LOFuja9buE6z47d64jR0GXu/zp5JKq7AT3aK2phCWbmUq34WB+hB089KKMd94nZs4yxDDPZugONYiRKsp+6wnf2r5rN4yeHL7PT8oeOO0cS4rwq7h7gt37ZRiJEkaiSAwIOxg19Bizwyx1x3QtVsYtHxKMuYyIQz4j0011rKSW8uOo6jK1SN5+IV2ybOCRXQ3UtOGAhioZwQpYDQzPT86Ph8kZQTjdEssm5ts05tBrXfGS07keWJXbp5VyySsqketuTSNBZNAYomElST70QhjZisCwgaiCjv/wANXB4VhDsAt0fS/dB/MVRMjLk2BxPpU5x8x6enLMnW4O5c3otiCDXvGBU5S3MNYQzc0iNZ+himi7YSyDVYc1j4i9rDgMMptx390lbUiQkAFnI5wCAPMii33Gij5/v32ZizMWZiWZiZLE6kk9SaRysqL0hjBNYxgmgYyKxjrfwT4KQt7FsCM3+FbkESujOwPME5R7GnWy95Kbt0dNuDSgyZBLdZGG2ECqDHK+1fwzN17l7D3R3ly4zm24CoA0mEKjQzpryoOmFTrk5z2m4E+CvmxcZWYIjSs5fEJ0nUxET5VN0uCsXasp2oBJ4e0XZUUSzMFUdSTAH1NYzNy7UcCxFnhmEF1QpsvdDgGcnePmXNGk7jQ9Kdu412Jp+2aNUyhmijHV2403DcJYs3FV8V3cqgnKiycrXDziIgbkV87Hw3834iWSNqF89SjlUTQsbjXu3TeuMWuFsxbzG0dAIEDyr6DHigseitjnTadrkav9o8SyFDeaDMwFBIPLOBmjymueHgfD45aowV/Eq8k5KmyoXeuqxOlDl+4CvnVtXsUSiqZW3TrUWXJWDQYGPW1EUm4BVdGqoWevXJNACVEUGtFBPonsFZC8Mwaj/0lY+twm5/99OmRkXF0zRZNiF25B51OYCve94p10/n89a553yMi24PrJPXSnwW7bD1LBTrXTYT5/8AiZxp8Rj7wJOSyzWrakRlCmGPqzAmekUsmXitjU2NIEiTWMRNYxgVjG0/Djg4xOOQOme1bBuXAdoAhQesuV09aaPV/liZJUtj6BFzT2/npWfBzkATU7YRqxtVYuwozduaUWwid8TU5MBp3xB7J/braOhVMRb0DNs6HdWI2jcGOo50jyJDxlRznF/DvGIhYd07BiMiNqVAPiBaByGm+tS/mIFVIuew/YS4txMRihkCNmSydSxGzOQYUA6xvoKo5roLKV7I6DxXCpdR7dxcysCCDH1HQjrXJnzOKaXJoxtnKe0XYBrVvvMOzXoY5kjxBeRUD5o50vh/HeZJxmq/cq1RR8N7L4q9fWx3VxGJElkICLIlpOhieRrsllhFXdi2gvGLOS/dTMX7t2thixYkISu59D9TQxL2VtRO7FF2966oLY3Ugy0jQTOXSkZrBqfpTBI90SaDaQbPdyRWs1oatqYoA2FXXWmGCC0aNC2jDoYMbxp68vzpktwWj6W4bZ7tXtxHdrYWOhW0B+ooRe7JyVJEmYx/amJFdff+Cs6MhFxnIA3Jgf8Ab86hJb7DIv7eLsWsts3EVj8qk6n+GmebHD2XJBUXVpDZMU7ZjgfxVwBtcRvN928Fur7jK3/UrUrLwdo00mgMYrGMUTHqBjZfh5durxDDraYqXcK0GAyCWYHqIU/SqQdWunUTKlpO/IdfKp2cxMP+1BsI1Z2PnFPEZAbp8VLLkDZi6ulBq0YQximK4vEQklsPFi9vDg61LDhbe4zkFxAjp7VfK5LZGjuJXpAjrv5V53iLhHSy8NxfBHxTy/kVzeFTbspOqPcd4mcPh7l3XNBW1AmLjAhCfIHxf5a9fBht3PqcmWdI459hYjXXzPP+9ejKUUQ81Ix9kMbVTFOO9m8xMwmCY8qjPLFcjPKhv/4U8DTfyqKzJsn524f/AMOuBMGjkzUtjeexc4AqflqMcqm6C8loA+EaTpVZTUVuMsioD3LdKdZI0WUkV7XP1qtlKDWb1axZRNk7A4IX+I4VCJHehiB0tg3J228H50y4YtcI7rhJJvk82B9pP7Gpw2yMbJ/aLYm5ANVbOYqLt4xUrYaKzG8T7hGuaSBoeknSPM1weJ8RKO0OWXxYtcqA8E4YWHe3CS76kn8gPQfpXJi8N5ntz+H7nTlyJezHg3DC4g7NrtrXrQm+JHFJUc6+NHDWZLOIUSLeZLh/CrZShPlmzCeWYU6e9D4n0OTkb+W/l69KJUjFYxiKxj1YJ2X4d9lBhbYv3V/8w66A/wCyQ/dA/GeZ5bUs+yOac9T9Dcu/1FTsWgrXgOevKi5UahvhuJDZoInT96phlaYz2HLNsa86olQpHEAEQKZ8bBKy+vXlXLmkorUwLkBadjrAHlr+tcCyZpLivQo6Rg2WmWowhku5bdjOS6EL1rTyNW/ldabkGM64A4WwAD/NqHh/DLFu9/8AQ856mL9oLYuhbceFTmIP4oIH0Bj3NaeZN7HnZ53KuxStwVDyFTeS2QsPZ4HbAPgB9f2pXNrhmtkE4Ek6AVFz62G2NfYV6DSisyRkmGvYQAdak/ENuizxpITxvCkPID+danDJJTsM6S2PDhCRAUSavPJtZKm+BL/w6nSpLONujlWI4cyySK9+Moy4Z6KyxfBGzhGOwp6NLIlydN+B9gLisQXHi7jwHoA/jg8p8H0oNquTRmm6OpYIQjmd/wCtTwTUpt9g5LUStu25Ou3Sr1bOcqsc0aVHK6QVuaXxa6bt9LI+RTLRzPIe1eNJ6pN/Bfqelhjohq6m8cPYQByFelhikkjmnyWPeDblXQ0uCMtxXiNsOhWQcwiDBB8mHMVGapCxdM1KzgxYLWRbspbOoUL82gnNI118+YrzfEZMsZbs6VpatciF7s/hLh8eHUGd0LJPrlIpY+NmtrC4voLt2KwQP+1P+73h/pP5078dl7r5AXHA/wAO7P4O0/epY8SmVJLMAQTqFYkTRXjp1uCUW9i5ucWbXQzNaPjWxHiSBrxNh6U0vF6TLGAfiTE6fnXLPxd9SqxjXDOKMjTDEcxzI3085Ao+H8coTV8dQZMVo3jAXg9tLi/K6qw9GANfRvY5UTvNFLJ0Bldj28J9q4s81p3NHkGl5QNaXz8VB0uyJuA6g02uL4ZqF3v8qn/MaVSKKIeysLm89AefX2FNLPqx2iWSegF3QPmTXI3scfJhsKBSerFaAMkmi3ewCRSoyVBTPd0N6mo3uGyDJNK6H1NmLqaVrSYZcEcKNalmk6pDYGk9wpAqcYbbsaUlfBqnFOArcWAI9BXfi8TKDuyUZUA4d2XCb61V+OlJ7hnKzdOyeCtWme4ohlQhddwxMzp5Cunw2ZSbL+GWqRfW3hI/Ft/lE/uK6vCbuU/gdefZJCmMaBXYcrNZ4o5Oi/MxCr6sQB+ZrzvFZNqXJbDG2L8W4alvFHIAAEVR5lNCT1JgH3qTjFOl0/Q7lb5G7VyNutXi62Qko3uGbFgzEmNPInan8yKujmlGiNzFwIPt/PrXHn8XCC3BGDYvi7a3AQw80bmOon9vKuSXiMea4X7ikYuG6Ku5hyIhgQRpI1Pv1rmlBKvaRRSJrgZiWgdAP3oxxx/ykgOfZDyrbAAjUc5/aqvxPh8fG/qIozfIK9rtE/zyriy+IUn7OxSMa5PW8Kp+bfoOftFS8xsL23Q9Z4Qx2GUdWFGOKct6JyzRjyxu3wxV1ZmY/Rfyq8fDx/yZy5PGbVFFzwp1W3kGhUxBOsfN4Z3WG09PKvqPCzUsSroq+QkJalbC37tPN2gso+LXLhQhBmaQSB+ETsOesaV5PjtWhJdyuFxUvaZW4LGK+mcEjdRuPUHUe9cfh4w/+SRfImuEWAcbCfevUXlJVFnNuSs2RvqB/NvOuPMoXQzyaVbI4u6x1HoB0FRllb2OCTcnZ7BlhvSrIKj17EEmKPm7BoJatk/SpqYKPFDzqcptsKRJrZ5VoydDNHlt/nQd8mQO5bO0Ukb5YZAVXWimuotMMbJHI/l/WnqD3sYRVKz2ECMaETDPDswfTYgz5dD6TE+tdfh5ST2Ojwn99MuQ4i3GyoT6mJPtJ/Svo8OPRjS6l8k9UrBY/QEHef2n9KeWyEZS8MwveX1O62/GfMjRP+og+xrx8lzzV23/AG+p04eCHabVoWAyk7jQzEz5Vy+KzeVNUdsFtbKR7ly26BxBuA5BMyFEsRHQT0qazz5q0baSbXSr+PBHPduMiWQDnTMp1ClY0eY21oZMs5bPZCzWOEXOb4dfHsG4bw5hdfCuxJFtbjuNT4zELO3TXlUHh1SUnx2I5PERjhWaK5dJe7ezZ8PgVVcoUAees+pO5qjjCqo8qWfJJ22DvcFtvoQR/wAJ/tpUpY4vgrj8Vli+4DHcBfL/AIDCfwXNQfQ8vepvw8X1Z1YvFW/bXyBYHgV9ie8FtFHlJPoA0D1P0pP5ZFJZ0uNy1w/Zmz94M3qSPyGlB41EVZJyfNDtvhlu18iqvoBP151fHXY58yn1kxtLCnelyuS4HhCEuURvYdeUUkJtvcGXFBLZHMPioz4bFYLGWSBcUOs8iVIYAjmIdh717v8ADMtakDFBODRufCeJ/aMNavqAouoGIGuUzBG3Igj2r0pRolxdj/DsPmzE9QP3/cV43j71KhlFSW5XdpeF2myM1tS0nxRDaAR4hBqWCCnF2VxylDZMQwdoD7vpJY/qa6sPhvgaczYbeHBRZ8z+1L42Khpgvf8AM5pbkjZG1eU92LfQkmGFFIKiQ+wLNK2yqxIJ9mArMDxpESgmOu3r/BVIpS9nqRnsyN5VUAjnPt1p87hjgtPUUwtoOJ0GgI+mg8uVHLJONrp+fQpGFmWtoJEElVJ067etby1F0zScaBYZlZsqjaSdPPafcVz+Kag3BcDYFrkhp8MJ5fWkxOLinZ1yhT4K/wCxQaeUk0cXltSoy+EE0kXW4JRpjvDbYU+uhJ5DX94rt8NmUZKymCouwd+2tgNJJ1j/ACzyHuK+lg0o3fI9Uyu4pii/iHPbetmvRsLe45wy13dhT954dvT7o9Av6mvHTcY78vd/od+OKSNY4Lmxb65gYl22iSdh/wAI/MV5coubcpHT4xxxbRNqv8KttcS4QZtq6qNIhwAZEa6Aj3NN5jPL1yipRXVp/IFY4covhwVCLZW2iBYy+KSSekBQB5GmlkTikgebqjofV38RxuHILjXQozuqqzayQk5R0G59dOlCDvYGW9CjeyAuY3rZHRxLklYMmoWVi1Y8BT3ao6E0tzOamXsmc74MlulLNahlOjzppSXp4DNKSJWrM0Hk3DDHas9dsUvUZwOefGbCTgrb/wDp31PsyOp/OPpXpfw6f9Vr0BjVWiw7CYJrPDcMrEkupua6ZRcYuFjoAR+dfRvhL4Ecj9pmzcNMBvWfyrx/4nGpRrs/uJGVHuK2s1ufwmfbn+1c3gpf1XF9f0K2minw9rbzP0619DixqiUmWzDwqR0/c14P8YbjlSX/AK/qxasKuGbcwBpz5da8SOZW11Krws61PZB3w5G2o66fyKrDN7Wl89ik8Dirjuia2tJnWJiqS1QyaWhlBOFoytqVJ+v9Kep6ntSXV7ICScLvcUxOVMrGQAVJPLloPP8AvXROWLHpb5VN19jllBrfoUuOxA75LYaCYMsSoHiObWDPIx0rmePXNK2qW97V9OBHHsNnFKG8DZ/FlmDEzlgf7wO9LkyRhKk7X3TG0tO18zFp8zhdAWcjPPL1O5B5U+LPGSUZd6v3qr+ZoY9UqC2cI2Hm5cuKdgQAQAMxJ1nU7cuVcKy/zDaa3jSfwu18zr8n+XWqwxtZ/EQ/iAPh2gjSPaK3mLpH6FXjb3ZG7aIb+1dSik0cU7UjKJJ1j60nDpGjHU7Ya5by6c/aPervG47tU/oCXsOit45bzBG5QNATuJn2givf8LcsEf0K6tirvAwqwczRA9dAKvlyuMaEirZeY+4EUrpIUKOmgj9q8zJJRPSitqEuz2EKW5OUM2+XaBoP0/SvPy3JaV73+hw+Iy3OkWuY1yuMqIKTJZOZowdxso6uwp2mrwVchk9rFGtg6/z6VZxWm2cj33DJagT93r71zJw1UUWKSjqfBIHXXYftvTyS5Rot3TCG301/7/3p9qpjaX0I32gzsCYoSau11BNu9j0E1OcE2MnKXuD2yRpSeWkXhKXCMsGnUUtKXDGetP2kV3aLgtvGYdrF4MbbQSQQGEGQVJBjptsa9D+GShHOot8hbnp1Vsaz2u7WrhVKKAXXwoh2ELoY/CNBXv5cunjknGGp2wvwy4ldxNi891gWF2BAgAZAY/f3rw/H57cVL1HlgVbG43bAKMBvH51x+Hyzx+ITl/bdfMdYoONR5NXfEi2rMdAoJ5V9T5yxwbZy6blQ72RxbXcMLtwKZe4UBgeAnQfrvtXzf8QzvJmWvore3Tt+p0qMYq+xb3MUqg+EDKJ2kenmfSvJljknqit/0C80UtNcAyhuASXHKBA0MaGJ2p3KU2mnb4X5zQi9pbtoNhgiLlWQBPMkn3OpPnTRxylNW/a3+HoVWSEU0uCFnFIQWA+U6gzrHTzmR6zXY5yjBan/AJW7XC6flEFKDdqPH1AXLqXEOZRB2BOo109K5cqn5mvldnwjebB43FoFicDnjvUW6APCWG4MSp5CqZvGvJUW/a7ri7Wze1foaGOUZapK0Hu4dwpVWVUAACx038R116+p1qcoONuUdLpKlTj72r2XZlHr00mqFWwQK5YWSCZcQc+rCDusEHakjiUqfCq9/wDS3slxGlXx5Ag57eYiVZQWLCQSVUgidjAMxzHWurR5kda2e7fCtvjj869RXknpdq/fuWeEW4EWASI0IIj2pPInk9pV8+2xSEsqikrFxh5gqxCEHQtmOpiY+nPnUI5dU3Hlveun/QywJxUoul6hPsywQLgJmDK65hE7UuuU56o8v8+fQLwQiq1DC2iujERzjcGD1HSuuDjGWqbeyd9fft9jeXKtLae/xEuL2vCAkjU+fSf1Fe3/AAlylg56k8kVF0kV1m1/5kDkik/Rf6kGu/PHVHcXF/cY4qOfOvN8hOR2ynUS3XDlfDEKAAT9K8h+JipSv+1vscEsM7dodeySoBb6Abe9cTyKM9cvz3He8WvHov5A7djQKWAOo+n7V1Q15MqUeu3uXQ5/JWmpS3AvYOxJiNRBkGqY5LXpZGWNpVYO1gCIJaKOTxEa0xtsWPhW0nJ0h1cOMsc401J+grn3VqLvozrWNaFFgQ8AyNQPfUTPpRnrW0uaXxIRap7GLF4MfKAZGxnl66TWhK0tXzRovf0MkqSFnaI11nzrRypzqTM4xbpEgV67Dy32+tN52pUuQ1FMjfxPdEEqST4fymf70MinipPnr7ilrHu9+gRcajGCREAgT+tHHji7rbsF54P+4M2IGUMB4ec02GMfMTT3THnmahqS2Ofdt+zPfkFDFzkORk/lppNfU+I8O51KPJDHl0bM2Psvwj7JYW2gJiWuNtLn5iPSIHkBXyufKpzqT/Qa5u5xWxcXb6iAdPQ61NL2dMO/X/gZ5FGtXboazj+Hi4HWYkkD68x0r6qWDzcdXyRU9EtSLThtu3YtJaM+EHcDQjmo8zXzGe5TlCT4v4tbfYpHJDmW7fpwWKLlks4EQdTrpzJPLUDSo4pOT/p3s0ne+3dPt0or5Ol+0/VCb4kqTnAgF5Ouvi38hGnvTThGVuKvd19Pz3EHl9qpL4hLGJJJywTtA0jXQGeUc+ulGK8uVq/h9n6V1VAU5Tey/wBFOMQ9u+8I0ZiYG5GW2XWBzJOYeh86aLi4NS6/Ts/hvYqlPHk2T9UODGAhAsKxYg8wFBJBnXUjKfPNWSnCcseRXsvmyuTQ4xlDZtjWGxCZSzMMxYjNnWJGgyhjptG25PKml4RQgpUv7m+UnwqvV9aQ8MsWt5b93+h53zKhY6ADxaQGKRo2x1JH7VT+Vgl7uHyrrhfH15WyIucpbN7A3uKJBzgDKMzLoxmRrsek7wa44TnFXPZbqulrhfZr0fzfJo/xfbkGl1lR5ZQAbjDMeRkyIE6NnGg/Oux6tLd6Vs0+fVbrfl09l06k9TaM/aVGhRSR5fT7w0jyrnx5FpXsQfq0rfrv3G82S2ssLt1vuAHQHUba9en9K54+Fk8alF0+vpvV79Ot+46Z5mp0laA2HzywIEzB1Gh2j2O/nVscISrEtm+Nudnv16devuIqbk3kRIk/iBggSQzTOg25aHWkyy0e23adbfDvx8uo+OEsmyq11BYl/ubEDXXeQduo8P617/8ABMcoLImqT0tL57kcsuI9irwtwfaJ2zW3Cg8yAD76KTXtZ0lBCY/7kQ4sdq5IwtpI6Mj2ZsF9jykTGsjX6e1fLReS2kudl797p/nrQMtUqfvJXkJEoQRzBMA7cx71C4zlJTe/3KSxuk4MFbuhWK/9bbctPWrRj5UqyOufzbvRJSSemPXqGdlHMnqZHl51NRnFaqX/AHcq9Gqk2ZskQQT9Ryo44tSelXQsGnGpMxljTflpXWotxt1+v/O5LTTrkpuL3mS3q6pEqDcbRRGhciTl3nfSlcXlUY2qTrni/uSaadPb9gF7HG0gkqciZybckQAesECCeQ9xSSwOL0L2lvTXfivQFu6RTYntAbeJu6oqHMLepzFoAEiNVO8dTNS8u4prl/T8RXR1ibNhMSuY5nGw19BrJnmTTYca7/MldP2g+KDMsnrzI01iQP386d4p1d7e805SlHcVTD/LuCfL+af1oXOMPRdt38CSjul3JXjkjWAxjWdT6cjVdnNKKttpbe/6UM9SVXsRxpGdTpo3vuK+1nFvHKuzGnQV7JByOXggmTmywCNDpEmZ618BUZ5Fey4drfbb6/8ASkozhHTJuhi5h1cZcjiRAYTIEbknSlyTlCV3af06323OiOKGSFONepXYhYeNfeJ1A3jSfSvtvAy14IS7pfY5ssdLcUWPdDNObKBDkHTUidZ3A/Wvkv4hNRzyW1avv22fzLYsLbtOuu557aGVJJO8wSDz8PM7bCuVSnhTj70tuaXp+o7xwm61bgcQCGyKJBUfNOWNZ03kGK6IzTpri+Pgt69DnnDy5OPP2Ad6Y1ULkBUzENJ0y3JHiBB6Ea6VHMuFb36qlfe/yimOT0bJbdxXGB4OWcxl8x5lQBEjYMpKE8t96tjyQjj27O6/f47rgi5Svfr1+BBbKkNdXMFdFuDT5SCsjKYiQQfYirKpLneKu+VS6fC3Vb7CNKm/yy2s3gYQ2mYZZDKEIBmJnk5mZiN60pRWRyq7VXdr1dPZP93szrhLVBRe/uIYtJDLOUAT49BrpDFfmkDz9Os83iMaapc16Nv3r5/ojRxTlceEhe20nxjvCpBAQ5mCg/MQxWV201Om2tVqDj5maVvst+9arpdv12bRGEG3XJU43TvmzQ5HhW5o2VJYkqRoujDSZBmdqlmw6aV3v738ei2p7fajQW72I8LD3bKXMlsZlB8YcNHLMDPL+1CeFwk46TeV/wDYfwGJzZmzEFVObKSJYlsqrMDMAdQdswrmlJK1OVJOq6v3/H/QMd3fcs+EsSvhJy6EMTrm5ydQekDaIpVlWKazRk3pa26vaun26rjqdGBSnFx+onxHGKg/1i55UKAG8bAxlLggZoDAzoOY0rYcc5Z3pTUfX/l7N8lsqgsW9au4txbi4DIHV4DEElWCwuhh/lM58oAg7nlXtfwzLmjnpu0lvbXfb9vj8+XJckppfQ1XFdoFznFJo1sNbjUqAwARsu3yhgete7lnB3lrjb58P9yCbvbkBhu0BJCX1vXXY/6tj3cZoAzEj5NSdOg858jJkzZMVYppN9eUlW9dPedEVT/q3Rv/AA7iHfW8/iVlzAowYNIAJEN1EEGdiOteNlaWTysk23u0312+Suq56DuE2vMiq9Bw43xFfvBSwAaAdhy6UviMCttUmlfp0/79QYvEtbSDfaFk68gY0mT089K2e2r5dfnvtfEMMkbe9IhfZFkl1nSMxGsjTXbNAOnrRclG0rXryn0+Y7xOVyW7F7+NyAs0BJ3OszAHhGsEkjTnWjkjCdJt80u/T/okITkr2SfVjKHMsFgGb5Y8hvB3oSzTnKKS59Ht/sbFBaXqf53A4nBIxVyCSoIIJ0cAHN4TvuTyquTPozpduE/Tn5/6B5WqClW659QK4BIdgqjMBObUMDAEqZnSB70sMkpTaTSrp+36fYisTUdaF7PCbQYubau2wlV0IBMzyHKRzAFCWRwx1F87Pv3/AOhxRt+1x2M462ZDQqKNfvMGhh8zaRK++tJpy2uH0tfP9bGyLG6lx+dRo4di0OyqDEBVIM7+eUbiTV0/KmoS6pdfjd18uoPIeS5Ol6E+4CyRENOufWQIJHsK51mjuk36Nuve38Avw007S+v2B2VyMWIQs2vzHaDyO5JBMjSK7/B+HUvE4lF7c9eFvXzV2JH+nepbv6Ar15m8IIyyq6gQDMgzyM19Bmjhw+IWdydtcatvl7r+Qryy06NqHRbYoM9yA0HWAR1G238mvkcnlYZuPfezp0zyY1qe31BM7ZvCHKsB8zba6QBpzn9apoV20l3+P4umxPzGnpjbT4MWLSK4PeAvpII0BkbQdDy1muiX8Vm8McUFS23XXamn03KrHCDWp7i+JZswBVtI3aRBZs0EaEiB6VwxcdSey26dOeCOeU06d1fD6/nqOaEsSjZS0ZuTDL82mw0ifTeaqoYtLhq9fz38eg093r0g8O7fKqoICg6CIM+8RrHnXMsck7fS/X89BvNlLal8ewDEopC+JSCcv4ZEk77SFzfrXRFKeGMvZVerT5t71Sf6dDmmldJ7GHxGc6nLPy6ElhqPEdss66dKjKXVqrSfXddK9P2QzqXLGDcBIVtQDqNI8KyNCNj+1VX9Jarp19V6O9r+PQbzHL2Z7pMxfxAAnKxWSSQQfoNfCddPKlWTK0lkez9273rf3jZJY4r2F/orzeTPaIbwAksNYWFcgtpoBMRvPOqPQ0nHnj3fT96rkTFJX7T2PYoKoItMQSAW7sZsoLEkpuwuHLA1iWMg1BeJyyxuLjtfut+r/Y6rxwyKnz8UVHGeHv3zXg63Z+5cC5rTNsWtEaooyzHiIL7zlq8c/lSpqmmm76tU/wBNunHvFktm017+pX3/ALWWJXJDEsMzPIzeKD4xtMVR+Jwt3ONv4v6nPUOsn9P2Nk4dwdLYXIznKXCq7LszAkhDA3g6x+dRzZYPNUFTvmuqe3f7DRxucbsZxocKxA72AGXLoSRqDMRm0JBE7UIQxpJuSp/B/N+6vlQ6Wa219Ck4iFxuHUtbuZ7eYW7hdNHIIchMwBWQBqJzEaA1143lwzk21S5UrtX8Pjtt6vgOTJDy9L3fcscQLiJcVblx2AMOQcoNts0LDQZEgLzCma2XGrk8yVt6fSml1XHpfHIVPS6i2xC5hLeItQuFFnEsQ6OEUlGEMHutI0M6qdpNTh5uPl3jqmnLZKl3fNcFFkxzdLlen2Nd4Vh7wxBt465dJyqA+TMyOZfILxhcuXISDIbOQNia64yjixqXh40m6fRdN6dvffjohMj1f+V79hnH9mMSl1LwLibhDjvGYpmEZ01LFYEmdVyjUgZq0XhyRnSSrmNfbuutdhc0sihbZsfCrbHLduoxYq/yIS2t14IcEhZWDrHIdQOOTp+WtPTl7O+f9fA2LHHTbt/D7DyWnBC5C0bmZaNcrMAIz7bdTz0pc0FC9Wyf0p8P6/jIxaTuMd1+b+oTC2n8KPmcgzqJlgSSSWAAC6Cd9ulD/wAL0w/tW3pX5sUTeWT1Np9kK4vgly4sStoqylCmZoAYEK+2YHcsDpAo4sqhFtW732VJX+i+/JXyk0k0l8bYzhL7SLZYgIFWcvidlJzRrpsvsT0oOW7n/k6pLhEIZE/6cnVfN+4k6kszmGOUiZkgA6KFggBgRJGvKdqzjCU25X61V9l8B3lkoPdNEXXUZ9oIGvy68h5mBIPIUsKtr8ZzSyPQovgDecuAvypIB0JGw33kkn10muzJFOSlFKPTjnp+d+pOM22hm3bdmYOf8NWhi8AMYykBB/laT1+nPmy5MfPC2r7Nrv68o6oYZT5fzGLN1kbJrvJZyXlQYMFY1iDHKa544vMley67f695d5vLlpd13BX7SNICoM2xAAg7idwDqZjerR9iSfXb9/tsc+XLqbS69QV/BgBYkFANQohtJOhJBEmTsZFWjmnjk3FVfz+nUTOotJrdk+5BhiskjaCNQY5bgDr1qqzRlVu3XXv6fnclofYGbBKzMGBJLDKoAIg8+ZHXauOUsSxy/wDZ+u1X1XI8Mc50l9yYstIzAsyrBzaAbTEnKdQOdGGJqEpNXzyuf99+fcU9pyUfv0MizLlSQoEEHkTsV36AExR1y0qMafX3d/8Aq5BDEpTabonieGscqj5JOYQQYDTHodRP9akvaXmOtrST5XSvcVy+Hkmkt+AV3ABgFm4VPzEFvl8XhgnwgToBsQDV/Lg6uLTXL7+7ruvhYJOSjo5X29A1uypI+YmJEPoo0An/AHYEwZ3NSyeXDM5N3HrT4+Xb9gY4qa09SPcKPBkBCzzOi8yoEgmY3inlKPlqMafPv+YFGKuMluSIISIVVBA0AzHxKTz0mfzrnli0vf0Tr/g+qXl7pV9SKrajMXjxExprAiPMgRUck5P2Kt9HvfuDjxY3HW5VuAfDMcot6gQVYggHnvtGvLeBVFlSV1umufzuSlgblUeO5L/4eEBZ3Y5zEKZUa8xEnU69PKgssppNcNvvb93f9S38tGEXqe/oD+ziAc3+LAzAqIIzElJAGU6mNdNDTzlmlOq44rvtt9OnzAoYvL1XuBt4syIzakaRMjI0zPqAB5rRx6W25r3/AB63/wBIRlKLqL5D2uBgqCwcMQJACb8+X60I5o1tRdYJJbr7BsbaNoqAxKspGUwQAByHKZ/KnUt5T6x+7a3+AuRPEkk+SF1i2WNCrZE5hZBWQOfhaNTy0jWWwVHNppP/AKF55OFLbgDhMOxuFWeZfxEZtfANszMR4SBE8tIquaeSMpLW3fV8ivGpZNL/ADYxdTRHDNr44JB0IaVOgkeL8ql4STdXvwDxOJY5NIDctgG4kCMyjQQfG2vUe0babUcsHF+1u7b4pfLt0XYg9jOIwAE6nJoCiwA+pXxmCWEAQOUaUcNa49+L/b5FJZJaXG9rssDgVPSWZtYkg5iJBJmNdukiulrRl0cqWz+XIJK1b9RnAozAyx0MfkQI103161w515PtLfp+n1Ojw2rJGm2Q+0wSuWPFkLAwTCs0z/lrqjh1yc8jtOtver+4ZZFCOmKrpYDFYnKpkZvCxmTPKubT5e7drt738Tllmtcb9wl5iA2p00WDGXQ6jziunyU5yiurr3V8grLJdeCe4YEDbXqYMb/U896OZKEfZVNde+7X519R9WptPiiaKMisQCXIGuwmNYG+350MMILC5SVvp2Vvtz9R1GvnRnG2FiAAMgz6RrJ1G0+e/SuLDNzuDrZOW32/GXz4IaLXQRwaZWAXQCT7ppp0kHXeu7w61xnJ/wCKZ50Lg9veMXCzLmBXXMDmXMYHKZA/KueEdcoK2rXQ7/a0uX3RnuTOTMYGo9IBiOkiq5HOMniT4V/Y41BS2/OLM4dZVTtKgjnBIPXelitTcX2vYfFFJpmbaA6nYyIG2nP+daaMIy56+vYyim9yZw0jNJByiY5/zShHFqbd1Xb82C4+zYO1hhmgZYIjVVJnWWJ5nat4XVLJGCfO3CfoJST2GLGF8E5j1gyRrO+uu5HpXbPG8T0Xak9/fTVrs9iuPFqjd8ELaRcVRoYJkRuFHltBA9qisVZ3FN/2+nbhLsCLqSSF7l/PbaZ8JPM7qdCOlcOFNwaXF8V3X39ee1D5Mjj/ANGsNh8wDsxJGb67fTyqiXtKK7u799bdh4Y9UdcmLY28bGVUCkQxOYTIkgDSIiqeI8PGMIyt227/AP1XYTzfKuMUEt4DOA0xIzRE6kHz5UV4ZJw35/3+xOOLzLlYte3iAAI25+uv8gVJIjN71Qa1w8ZQwMS/TnMyDy1FNPB/Tjkve9P+/eVjj9eSD2YJZSRCg5TJGbYNE6aSIH7V0KEMqcqpqlt9X7xXNqNe5k7RIsEoSsXWGkbDXppNQzYv/wCWErdqbX347FYZZRi2upG1dYMLZKshVtI8gdTPma5J4nNqWp7UvTc6Mc6joe5L7ILYzGGIdYkbGQJ9Y/Si4txUYuuvyBDFHHcnuI/ZgxLDwyzaan7x86piwqUEyEvET1On9T//2Q=="/>
          <p:cNvSpPr>
            <a:spLocks noChangeAspect="1" noChangeArrowheads="1"/>
          </p:cNvSpPr>
          <p:nvPr/>
        </p:nvSpPr>
        <p:spPr bwMode="auto">
          <a:xfrm>
            <a:off x="155575" y="-1287463"/>
            <a:ext cx="3810000" cy="26955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4516" name="AutoShape 4" descr="data:image/jpeg;base64,/9j/4AAQSkZJRgABAQAAAQABAAD/2wCEAAkGBxQTEhUUExQUFhQXFxkaGBgYGBgcHBcZHBgYHBodGBccHCgiGholHBcXITEhJSksLi4uGB8zODMsNygtLisBCgoKDg0OGxAQGywkICQsLCwsLCwsLCwsLCwsLCwsLCwsLCwsLCwsLCwsLCwsLCwsLCwsLCwsLCwsLCwsLCwsLP/AABEIAL0BCwMBEQACEQEDEQH/xAAcAAACAgMBAQAAAAAAAAAAAAADBAIFAQYHAAj/xABGEAACAQIEAwYDBwICCAQHAAABAhEAAwQSITEFQVEGEyJhcYEHMpEUQlKhscHw0eEjghczQ2JykqLxFiRTYxU0dMLD0uP/xAAaAQADAQEBAQAAAAAAAAAAAAABAgMABAUG/8QANhEAAgIBAwIDBwIHAAIDAQAAAAECEQMSITFBUQQTYSJxgZGhsfDB0QUUIzJC4fEzUkNikiT/2gAMAwEAAhEDEQA/AOQsSSd6ADDH1omMa+f1rGPZz51jBrZ9axidEFmbSE86BnKgiJ4o1ptkK3tYa/aPKl8xMWMg2FxOQazUcuNzewslY/avZhM1NQ0yomxG/iIMTIrv0pIdRtDFq4GHnXHlc4v0FezM2MPBka0svEbVVGcmNNc0giKSNt2nYtALllaopyboybKy6xB0NdSjZdU0euYqVigo07Mo7iq3NaNlKDqrNtQckt2JaRG6rjQzRTvgKkmTtYdj1qcsiiBzSLDCll3muXM4zIzp8GcTiY51LHj1AjGwVu9NdDwPoGSM970NB45cM1Mg98k70Y4lFDJGHNNGzGbSk6/vSyklsZsjdMc60QoXa4aoolEiCsZ3NNVhZlm/k0NwGbZ03/WmGK87miEgKJibtQMDAomCCsYIj0TUTFwjasCiVm9BmtyBq9ixt44cxUf5ZPhknBgb98HlVo49KGUWeW+YgGioq7A4gWNVvYZILYtE7UkmlyK2h/AuV31rizwUlsJIHisaS3QCrYcCUdwqOwF7hqjxxXAUhcyTFNY+1BWAitdsVWKlda1FLLXg90A67VzeKg3G0QyIsccqNH9q8/BKcdie64E3uBdqvoeTcKjZA36osKDQli7ZNWg4rYpBpA8Kpq+qtwzYRrJml1Jm1bBUtA1FyaYjlQdwIqaUroXewSsdap5UXuxgDjWjaXA6YJgKyYyMACtbCDuUyCidsac6Iwk51pjA3NYxGsYmKxiQrGJRWMTmiAyUo0azyE1k6CFNMxSIalswRNd6cDLXDP4dKhpuXtHPJbi7XdYNXcElsUSIuJEipxb4MthVd6Zoo+AqzvWpCkL1wmsklwFJAoNHcYmgIrUB0wnev1qbxx5oWkO4W2TrXNllp2ROTRO8tTxyZkewtvM6ggkFlETEyRpm5T1qkac0gC+Hl0a6ikIp8Ua5J+UMenLMelXyQ6r+37e8eSrkkrE0ighODGbntT0kHYc4fwnE32y2bF24YnwqRA01kwOY50JQa6DKIpi8Ncs3Gt3EZHUwytoV9aQLVgSKXgyBPaNNGaGUiIWjYbIlKKYbJJtRCINuacJAisY8FrGJoKxhqxh2YhVUsxmAoJJgSYA6DWjQGzy26ZRBqJdxR0A1Ge7IopUayZtTT6LQLMLaNLp6BscwnCi2pFcubKocCOZDH4UIYiKOCbmrDFthcDd02qmTHauyc1uDxNjnzrRlboMZAVvAaFlHqR+lXhjvdIPuLLC9m8XcBa3hcQygxItt0nSRrpSMa7LTDdgeJPEYO6AebNaT6hnB/Kta7mpl9gfhDjXJ7xrNoRoc2czI0gRGknflQcl0NpkMp8GMV4Zv2BMzo/h6Afin2jzrakHTIasfBW7HixloHoLLN+ZuD9KGtdEbQxr/AEL6f/OCf/p//wC1DUweW+5P/RBcA0xaH1sMP/ymuaeHU7sHlPuVeK+FGMzQrWGX8WZl/wCnKf1pVikgeXIrf9GvEhcyi0nhgi53iZSRtGuafVRTRhJOwaJdjSbti5hMXdDO2He2SSCMzEMZCBPlff7xyxrXZHI4SdcMsncVsN8DCYlmkrYI8TEhjaE85HyCeURtHSnWPzYtwVfn5yTnDsdS7DdjLI7y6zC+6MVXKCqKQPHGpYsDpm8OoMUig8T3MoUrZtj8RvDRfAo0AAnn6z1qqxp7sXzGJ8a7PjiVsi9bAdUPc3hoytGgO8rO6n9YrnzY41tyOrnyjhPFuHXMPdNq8uS4u4667qRuvQ1ytNOmATuvSpbmSFi9V2HME0yCZTamCJMd6wTANExkVjFjwThlzEXUs2Vz3LhhV/MknkoAJJ6Ciu4Gz6V7HdjcPgrShURrxQLduwf8Qx4iJJgGToKLkwKK5LFOy2CChBhMOFUyB3SQD9KGph0orOKfDrh99sxsBG5m0xtz6quh9YmmWSS2A8aPYb4b8NQR9lVvN2dz9WYx7RW8yXcyxoRxXwr4Yx0tvbP+5eua+zMQPamWWf4jaUDt/CbArsb/APzj/wDWklNy5B5Y9Z+G+CX7t0+txv2ipOEXyjeUjN/4acMYQ2G9+9vA/wDMHmqRengKgkV+J7N8LwulvDWXuD7sZz6O75iP1rogpzXoK0lyCs8Hw7EBcLhVJ1gWUJj3Bp/KhHcXboi8t4BUAAS0oBkBbdsQRzELoaVKPQIV7AYgEsxMD5j/AFo20rCXGAwS2hCjffzOn9K55zcnbHSoaJpBjwrAPTWMRd4o0azwehRrIXTtrAooxwjtd8QLl/EXgmMuWLFtilpLSGbmUwWa4CDqQSBMQB1q0MUKuUvgbU1wjQ+J3Ld0B2xFx7xBnOGY5ZhQzlic0CeYEgU+SOOSvVv7vpsLbK/BY27ZLG1ce2WUqxRiJU7gkcq5oya4GOufB/tBbw1hmxRdTiMQtu25EhoVVA01gMWljpvXRpnkhqB1o6bxNcraTBJn+x6a7eVHFJvkhkVMc4SQEAGkkmI58/0/Kp5bctymPhHFviLxp8Ni7udLeLwl5rndd5qEuoSrpO/huTK6SCsHSjrSgoTV7Wu9PdfQbSmc8xfHLl20lnu7C5GYq1u3leG3QvMsoOusnzqLkkrSoZQtpJblcL7qfmYH1oqclwzONbDjXiwUkKDlEwIzamGI5EiJjTnzpZO3YplBpQGELm5rGPLRMEWsY7x8EOyYt2Pt1zV76lba8ltZt/MuVB9I86Ng5OrUAmJrGMzWCJ43HBRoZNPGO+5Oc6NcxGKZm8RNdUEktjmlJsNhuKXF0zSPMfvU8kYrlDxm0O2+MtOoFRaiOsjEO1XaC5ZweJu2wue3ZdlnaQN45xvHlTRUeQrJvRxng3brGveAa6qpzhEAQDWdvb3rrwzWSTTiqDJUdO4HcXEWze+03GXMZPhUHy2mB/SnyXF0kKhl+M2Fui0GJY8zJA06xAX+vnS6JtW/kbZGzcLwcRcYySNBsAOvrXJknfsoeK6llmqQ5jNWowJ8UAYplAXUee8NgRJn8t/2oJBsWe6w3p6T4FsGcfl0NHRZtRrvxA7R/Z8DeuJ84UBDuMznKD7TPtRjCtzX0PmlzUWxwZoGHcNetrYuqUDXbjW8jH/ZKksxU9WJCx0BplWn1B1PYliUA8WQALqR8xBJgDlOb6b1SeV1GF7UmFR6nffh5xs43B2mZvEkWbpMEl7ar4pkRmVlYnrNNH+3UiMlcqZb9suJNgsJevoZyWmyaQO8MKpPkCQ31pG04u+Q8NUfOVrHu9m5YuO5Qt3q6KYviASzHUBlZgY3OUxpQeTVGn04/VfqUexY9kOCo7PduMYtxAGXUnrmPSYABrjzSi1pd/T5Hqfw2NS85K2nS52252/WhftJw61bvTako4zQZIDZiDrAJG3KNa2DKpJx7fm/qS/iGLRKM+NVv4p9N3s76sqy2tXOANbbStRivbf3rBMUTBFMAnoCaxj6h7OA2MJh7Ckxbs21nnOQE/mTVoRVbkXNljaxjidfrTaUxVNjmK4gllGuXXCoi5mYmAAOpqem3sVs4Vxr4q4m9ibdxQUw9t8y2QcveDWO9eCZiNBoPOqRlCDDJNqjpnAOOJjMMl9JAYkFT91huJ5+tLk29xD0YUprVoO0IwttZ3pn6gGUsAmouCHRDHYNHs3lf5GturEkAAMpBknTnWjFJqh0tzjFvs8xX7Nh1AtwDisbczBFjpMeEbBQJJ+o61Hykopc/P8APsPdmxWOIJdCYHhuYKgjOwGn4rhJiNZ/blVa0+1P89BPRG19msDhcI4z3M2w7x9Az6zOYzG0dfaoZXklGkhkle5vCcQtNcNoXENxQCyAiVBmJHLY1waXV0UtB+8G1ajWYu3QBJrJWZujXuP8bXC4e9iWGYW1kL+JiQEWfMkVSr2Jo4Bd7ZYs3xf75xc8iYiScsbBPEdPOrPNwlHbt3G0nWOznxOsYkKl3/BueEHMdGc/gP4Zga6yeVFYVNvR8gN0bLf1JFDgQ1bt9hDewGJUAlgucAdUIfQexoyVx+AU6ZwJjXEWMRWMTRf5+9FIxh2oGOmfBPj62btzDPp3xD2jrrcAgp6sokf8MdKvi3i1+fiEmt7OhfGHEkcJvEqfEbaQdIzOoqbpbG5aPnnArqx8o+v/AGqMn0DMs8DxW5YDi0QA4AaVB2mN9tzU5QU+SuHxGTGqjXN7qxHGYx7hl2kjboJ6U2PHGF6VyNmz5MzubuuPSxVjVCQS22lYwvkrGBmiYm/yn0P6VjH1LY1g8sqR/wAoqq4RysPbP609mRwbtz2zu4y66LcIwgaEQaBwp0d/xEkZh0EaSKWc/wDFHRGNGpzURjt/wrsFeG2iZ8dy68eWfKI8jlqjeyRzz/udG2uutVgxGg1u3T2ahqzan1pW6HSOQdtu3zXrv2fDLntB8o/91gSJHlO3kJq2OUYVtcmPRUdqu1d0BcPbOW2ghwNe8ePEZP3dSB6VXNPyvaq2wRViWG7Wvh8P3FhQrtrdvaEk9FBGgAMfXrSZfEKLXV18BlER4j2kvX47xtBsBp/NqT+a9A6QlntK1rL3YKhSGaGILxEyfMCJo/zEW0kgaT6SweLPdqzDxsqkjoSJIrmlFanXAqlsBvXiTrzopUK2c/8AjPjiuBtosRcxCh+pCqziP8yilcqY8DjCtWjJLlWO0RzxqNI29aVSadoNG78E+JV2xhe6ZDeugtFx3OikeEbSxB6mujz4SSc7v0r5/Im8e4XDfE1oYXbCnMraqxEnKYBHQnoaKz4nymvr8DODOdH+CuJlTBNYxs/w7wQxGIvYcmDewt9FMTDQrLpz+WiuoJOlZrRnmIPMdDQCbN8OsI93iOFFsSUvJcY9EtsGcn209SKtia39z+1AZ3f4m8POI4XiVUSyoLqjqbZD6ecKam6QD5sw409TSNGkwj2TS2kBSAOpprGIlDWDYe0pisaxO41YxGKJiTjQ+h/SsY+n+GtNqwetm3+dtTVYvY5mM7EeVK7FPm/tNw0YfF4iwoIW3cYKDuFPiX2ysKV7M6k7Qpw7BteupaSM9xgqztJ6xyG/tQW5pOlZ9EdnOFjDYezYDFhbXLmPMklmMchLGByEUepzXbsuTbFXiEJbSmsIUoSrBdWKtHrBj86VjR5PmSzjGw7SoUXlXJJE5CPC0axm3E125skMftRVsKVlWbhJljPWedcDyOUtU9ylbbEC1Tcm3bCjANAxedi8At/HYW03ytdGbzCguR75YquK9VrpbEm6iz6Na5J96JIXvXZOlawGjfFbCh+HlzM2r1tl/wAxNsz7NU3uPj5OMMaUsRisYwDWMRJoGIVjGDWMXPY3GtZx2FuLuLyD2c5D+TGtdAlwXvxJ7NjDXu+tkm1fuXDlI/1TzmKgz4gZJB8opITT2FhJssfhT2iwvD7r3MQWz3ALaZUnIvzOzMSNCQoga6V1qOqKhaXv2+A3qdV/0ncNZTN4FSCGBt3M0bHMmX5dd9qXyJ3X6qg7UcY7Z8JsYfEIcKWOHup3totyVncZQCAYBQ76wVmpcv6bCSTWxUFqE8Le5FA3UGubeLKJixWq3sOM2yscqTcBTNufWrjklrGDhKJrPo3sle7zAYN51Ni39VUKfzU08eDmkqZcMsVmA5f8TuxN29e+1YVDcZwBetgjNmGVVdQTrKwCB+GeZpXuVhNJUwXw97F38PiBiMUgQqrC2mcM2ZhlLELIAylhv96hwLkmmqR02wfEPWsnuTRYAVZMcmaITVO2XxCtYAnD2QLuKjxSYS0SJGc8zzyjXaYo48fmO26RReyjhLmzFzObpfL/AIWTIFz/APuZtcv/AA66fS/iPL7/AAAtVlaxrgZQwaxjwNAxtfwzw7XOJ4bL9xmuN5IqNP5kD3quN1b9PuJk4O9kxW1EQQNLqMLca4R9pwl7DzlN22VB6NupPlmAp1sNE+amBqTW5ciTWsxCgYjWMP8AEeH5LOFuja9buE6z47d64jR0GXu/zp5JKq7AT3aK2phCWbmUq34WB+hB089KKMd94nZs4yxDDPZugONYiRKsp+6wnf2r5rN4yeHL7PT8oeOO0cS4rwq7h7gt37ZRiJEkaiSAwIOxg19Bizwyx1x3QtVsYtHxKMuYyIQz4j0011rKSW8uOo6jK1SN5+IV2ybOCRXQ3UtOGAhioZwQpYDQzPT86Ph8kZQTjdEssm5ts05tBrXfGS07keWJXbp5VyySsqketuTSNBZNAYomElST70QhjZisCwgaiCjv/wANXB4VhDsAt0fS/dB/MVRMjLk2BxPpU5x8x6enLMnW4O5c3otiCDXvGBU5S3MNYQzc0iNZ+himi7YSyDVYc1j4i9rDgMMptx390lbUiQkAFnI5wCAPMii33Gij5/v32ZizMWZiWZiZLE6kk9SaRysqL0hjBNYxgmgYyKxjrfwT4KQt7FsCM3+FbkESujOwPME5R7GnWy95Kbt0dNuDSgyZBLdZGG2ECqDHK+1fwzN17l7D3R3ly4zm24CoA0mEKjQzpryoOmFTrk5z2m4E+CvmxcZWYIjSs5fEJ0nUxET5VN0uCsXasp2oBJ4e0XZUUSzMFUdSTAH1NYzNy7UcCxFnhmEF1QpsvdDgGcnePmXNGk7jQ9Kdu412Jp+2aNUyhmijHV2403DcJYs3FV8V3cqgnKiycrXDziIgbkV87Hw3834iWSNqF89SjlUTQsbjXu3TeuMWuFsxbzG0dAIEDyr6DHigseitjnTadrkav9o8SyFDeaDMwFBIPLOBmjymueHgfD45aowV/Eq8k5KmyoXeuqxOlDl+4CvnVtXsUSiqZW3TrUWXJWDQYGPW1EUm4BVdGqoWevXJNACVEUGtFBPonsFZC8Mwaj/0lY+twm5/99OmRkXF0zRZNiF25B51OYCve94p10/n89a553yMi24PrJPXSnwW7bD1LBTrXTYT5/8AiZxp8Rj7wJOSyzWrakRlCmGPqzAmekUsmXitjU2NIEiTWMRNYxgVjG0/Djg4xOOQOme1bBuXAdoAhQesuV09aaPV/liZJUtj6BFzT2/npWfBzkATU7YRqxtVYuwozduaUWwid8TU5MBp3xB7J/braOhVMRb0DNs6HdWI2jcGOo50jyJDxlRznF/DvGIhYd07BiMiNqVAPiBaByGm+tS/mIFVIuew/YS4txMRihkCNmSydSxGzOQYUA6xvoKo5roLKV7I6DxXCpdR7dxcysCCDH1HQjrXJnzOKaXJoxtnKe0XYBrVvvMOzXoY5kjxBeRUD5o50vh/HeZJxmq/cq1RR8N7L4q9fWx3VxGJElkICLIlpOhieRrsllhFXdi2gvGLOS/dTMX7t2thixYkISu59D9TQxL2VtRO7FF2966oLY3Ugy0jQTOXSkZrBqfpTBI90SaDaQbPdyRWs1oatqYoA2FXXWmGCC0aNC2jDoYMbxp68vzpktwWj6W4bZ7tXtxHdrYWOhW0B+ooRe7JyVJEmYx/amJFdff+Cs6MhFxnIA3Jgf8Ab86hJb7DIv7eLsWsts3EVj8qk6n+GmebHD2XJBUXVpDZMU7ZjgfxVwBtcRvN928Fur7jK3/UrUrLwdo00mgMYrGMUTHqBjZfh5durxDDraYqXcK0GAyCWYHqIU/SqQdWunUTKlpO/IdfKp2cxMP+1BsI1Z2PnFPEZAbp8VLLkDZi6ulBq0YQximK4vEQklsPFi9vDg61LDhbe4zkFxAjp7VfK5LZGjuJXpAjrv5V53iLhHSy8NxfBHxTy/kVzeFTbspOqPcd4mcPh7l3XNBW1AmLjAhCfIHxf5a9fBht3PqcmWdI459hYjXXzPP+9ejKUUQ81Ix9kMbVTFOO9m8xMwmCY8qjPLFcjPKhv/4U8DTfyqKzJsn524f/AMOuBMGjkzUtjeexc4AqflqMcqm6C8loA+EaTpVZTUVuMsioD3LdKdZI0WUkV7XP1qtlKDWb1axZRNk7A4IX+I4VCJHehiB0tg3J228H50y4YtcI7rhJJvk82B9pP7Gpw2yMbJ/aLYm5ANVbOYqLt4xUrYaKzG8T7hGuaSBoeknSPM1weJ8RKO0OWXxYtcqA8E4YWHe3CS76kn8gPQfpXJi8N5ntz+H7nTlyJezHg3DC4g7NrtrXrQm+JHFJUc6+NHDWZLOIUSLeZLh/CrZShPlmzCeWYU6e9D4n0OTkb+W/l69KJUjFYxiKxj1YJ2X4d9lBhbYv3V/8w66A/wCyQ/dA/GeZ5bUs+yOac9T9Dcu/1FTsWgrXgOevKi5UahvhuJDZoInT96phlaYz2HLNsa86olQpHEAEQKZ8bBKy+vXlXLmkorUwLkBadjrAHlr+tcCyZpLivQo6Rg2WmWowhku5bdjOS6EL1rTyNW/ldabkGM64A4WwAD/NqHh/DLFu9/8AQ856mL9oLYuhbceFTmIP4oIH0Bj3NaeZN7HnZ53KuxStwVDyFTeS2QsPZ4HbAPgB9f2pXNrhmtkE4Ek6AVFz62G2NfYV6DSisyRkmGvYQAdak/ENuizxpITxvCkPID+danDJJTsM6S2PDhCRAUSavPJtZKm+BL/w6nSpLONujlWI4cyySK9+Moy4Z6KyxfBGzhGOwp6NLIlydN+B9gLisQXHi7jwHoA/jg8p8H0oNquTRmm6OpYIQjmd/wCtTwTUpt9g5LUStu25Ou3Sr1bOcqsc0aVHK6QVuaXxa6bt9LI+RTLRzPIe1eNJ6pN/Bfqelhjohq6m8cPYQByFelhikkjmnyWPeDblXQ0uCMtxXiNsOhWQcwiDBB8mHMVGapCxdM1KzgxYLWRbspbOoUL82gnNI118+YrzfEZMsZbs6VpatciF7s/hLh8eHUGd0LJPrlIpY+NmtrC4voLt2KwQP+1P+73h/pP5078dl7r5AXHA/wAO7P4O0/epY8SmVJLMAQTqFYkTRXjp1uCUW9i5ucWbXQzNaPjWxHiSBrxNh6U0vF6TLGAfiTE6fnXLPxd9SqxjXDOKMjTDEcxzI3085Ao+H8coTV8dQZMVo3jAXg9tLi/K6qw9GANfRvY5UTvNFLJ0Bldj28J9q4s81p3NHkGl5QNaXz8VB0uyJuA6g02uL4ZqF3v8qn/MaVSKKIeysLm89AefX2FNLPqx2iWSegF3QPmTXI3scfJhsKBSerFaAMkmi3ewCRSoyVBTPd0N6mo3uGyDJNK6H1NmLqaVrSYZcEcKNalmk6pDYGk9wpAqcYbbsaUlfBqnFOArcWAI9BXfi8TKDuyUZUA4d2XCb61V+OlJ7hnKzdOyeCtWme4ohlQhddwxMzp5Cunw2ZSbL+GWqRfW3hI/Ft/lE/uK6vCbuU/gdefZJCmMaBXYcrNZ4o5Oi/MxCr6sQB+ZrzvFZNqXJbDG2L8W4alvFHIAAEVR5lNCT1JgH3qTjFOl0/Q7lb5G7VyNutXi62Qko3uGbFgzEmNPInan8yKujmlGiNzFwIPt/PrXHn8XCC3BGDYvi7a3AQw80bmOon9vKuSXiMea4X7ikYuG6Ku5hyIhgQRpI1Pv1rmlBKvaRRSJrgZiWgdAP3oxxx/ykgOfZDyrbAAjUc5/aqvxPh8fG/qIozfIK9rtE/zyriy+IUn7OxSMa5PW8Kp+bfoOftFS8xsL23Q9Z4Qx2GUdWFGOKct6JyzRjyxu3wxV1ZmY/Rfyq8fDx/yZy5PGbVFFzwp1W3kGhUxBOsfN4Z3WG09PKvqPCzUsSroq+QkJalbC37tPN2gso+LXLhQhBmaQSB+ETsOesaV5PjtWhJdyuFxUvaZW4LGK+mcEjdRuPUHUe9cfh4w/+SRfImuEWAcbCfevUXlJVFnNuSs2RvqB/NvOuPMoXQzyaVbI4u6x1HoB0FRllb2OCTcnZ7BlhvSrIKj17EEmKPm7BoJatk/SpqYKPFDzqcptsKRJrZ5VoydDNHlt/nQd8mQO5bO0Ukb5YZAVXWimuotMMbJHI/l/WnqD3sYRVKz2ECMaETDPDswfTYgz5dD6TE+tdfh5ST2Ojwn99MuQ4i3GyoT6mJPtJ/Svo8OPRjS6l8k9UrBY/QEHef2n9KeWyEZS8MwveX1O62/GfMjRP+og+xrx8lzzV23/AG+p04eCHabVoWAyk7jQzEz5Vy+KzeVNUdsFtbKR7ly26BxBuA5BMyFEsRHQT0qazz5q0baSbXSr+PBHPduMiWQDnTMp1ClY0eY21oZMs5bPZCzWOEXOb4dfHsG4bw5hdfCuxJFtbjuNT4zELO3TXlUHh1SUnx2I5PERjhWaK5dJe7ezZ8PgVVcoUAees+pO5qjjCqo8qWfJJ22DvcFtvoQR/wAJ/tpUpY4vgrj8Vli+4DHcBfL/AIDCfwXNQfQ8vepvw8X1Z1YvFW/bXyBYHgV9ie8FtFHlJPoA0D1P0pP5ZFJZ0uNy1w/Zmz94M3qSPyGlB41EVZJyfNDtvhlu18iqvoBP151fHXY58yn1kxtLCnelyuS4HhCEuURvYdeUUkJtvcGXFBLZHMPioz4bFYLGWSBcUOs8iVIYAjmIdh717v8ADMtakDFBODRufCeJ/aMNavqAouoGIGuUzBG3Igj2r0pRolxdj/DsPmzE9QP3/cV43j71KhlFSW5XdpeF2myM1tS0nxRDaAR4hBqWCCnF2VxylDZMQwdoD7vpJY/qa6sPhvgaczYbeHBRZ8z+1L42Khpgvf8AM5pbkjZG1eU92LfQkmGFFIKiQ+wLNK2yqxIJ9mArMDxpESgmOu3r/BVIpS9nqRnsyN5VUAjnPt1p87hjgtPUUwtoOJ0GgI+mg8uVHLJONrp+fQpGFmWtoJEElVJ067etby1F0zScaBYZlZsqjaSdPPafcVz+Kag3BcDYFrkhp8MJ5fWkxOLinZ1yhT4K/wCxQaeUk0cXltSoy+EE0kXW4JRpjvDbYU+uhJ5DX94rt8NmUZKymCouwd+2tgNJJ1j/ACzyHuK+lg0o3fI9Uyu4pii/iHPbetmvRsLe45wy13dhT954dvT7o9Av6mvHTcY78vd/od+OKSNY4Lmxb65gYl22iSdh/wAI/MV5coubcpHT4xxxbRNqv8KttcS4QZtq6qNIhwAZEa6Aj3NN5jPL1yipRXVp/IFY4covhwVCLZW2iBYy+KSSekBQB5GmlkTikgebqjofV38RxuHILjXQozuqqzayQk5R0G59dOlCDvYGW9CjeyAuY3rZHRxLklYMmoWVi1Y8BT3ao6E0tzOamXsmc74MlulLNahlOjzppSXp4DNKSJWrM0Hk3DDHas9dsUvUZwOefGbCTgrb/wDp31PsyOp/OPpXpfw6f9Vr0BjVWiw7CYJrPDcMrEkupua6ZRcYuFjoAR+dfRvhL4Ecj9pmzcNMBvWfyrx/4nGpRrs/uJGVHuK2s1ufwmfbn+1c3gpf1XF9f0K2minw9rbzP0619DixqiUmWzDwqR0/c14P8YbjlSX/AK/qxasKuGbcwBpz5da8SOZW11Krws61PZB3w5G2o66fyKrDN7Wl89ik8Dirjuia2tJnWJiqS1QyaWhlBOFoytqVJ+v9Kep6ntSXV7ICScLvcUxOVMrGQAVJPLloPP8AvXROWLHpb5VN19jllBrfoUuOxA75LYaCYMsSoHiObWDPIx0rmePXNK2qW97V9OBHHsNnFKG8DZ/FlmDEzlgf7wO9LkyRhKk7X3TG0tO18zFp8zhdAWcjPPL1O5B5U+LPGSUZd6v3qr+ZoY9UqC2cI2Hm5cuKdgQAQAMxJ1nU7cuVcKy/zDaa3jSfwu18zr8n+XWqwxtZ/EQ/iAPh2gjSPaK3mLpH6FXjb3ZG7aIb+1dSik0cU7UjKJJ1j60nDpGjHU7Ya5by6c/aPervG47tU/oCXsOit45bzBG5QNATuJn2givf8LcsEf0K6tirvAwqwczRA9dAKvlyuMaEirZeY+4EUrpIUKOmgj9q8zJJRPSitqEuz2EKW5OUM2+XaBoP0/SvPy3JaV73+hw+Iy3OkWuY1yuMqIKTJZOZowdxso6uwp2mrwVchk9rFGtg6/z6VZxWm2cj33DJagT93r71zJw1UUWKSjqfBIHXXYftvTyS5Rot3TCG301/7/3p9qpjaX0I32gzsCYoSau11BNu9j0E1OcE2MnKXuD2yRpSeWkXhKXCMsGnUUtKXDGetP2kV3aLgtvGYdrF4MbbQSQQGEGQVJBjptsa9D+GShHOot8hbnp1Vsaz2u7WrhVKKAXXwoh2ELoY/CNBXv5cunjknGGp2wvwy4ldxNi891gWF2BAgAZAY/f3rw/H57cVL1HlgVbG43bAKMBvH51x+Hyzx+ITl/bdfMdYoONR5NXfEi2rMdAoJ5V9T5yxwbZy6blQ72RxbXcMLtwKZe4UBgeAnQfrvtXzf8QzvJmWvore3Tt+p0qMYq+xb3MUqg+EDKJ2kenmfSvJljknqit/0C80UtNcAyhuASXHKBA0MaGJ2p3KU2mnb4X5zQi9pbtoNhgiLlWQBPMkn3OpPnTRxylNW/a3+HoVWSEU0uCFnFIQWA+U6gzrHTzmR6zXY5yjBan/AJW7XC6flEFKDdqPH1AXLqXEOZRB2BOo109K5cqn5mvldnwjebB43FoFicDnjvUW6APCWG4MSp5CqZvGvJUW/a7ri7Wze1foaGOUZapK0Hu4dwpVWVUAACx038R116+p1qcoONuUdLpKlTj72r2XZlHr00mqFWwQK5YWSCZcQc+rCDusEHakjiUqfCq9/wDS3slxGlXx5Ag57eYiVZQWLCQSVUgidjAMxzHWurR5kda2e7fCtvjj869RXknpdq/fuWeEW4EWASI0IIj2pPInk9pV8+2xSEsqikrFxh5gqxCEHQtmOpiY+nPnUI5dU3Hlveun/QywJxUoul6hPsywQLgJmDK65hE7UuuU56o8v8+fQLwQiq1DC2iujERzjcGD1HSuuDjGWqbeyd9fft9jeXKtLae/xEuL2vCAkjU+fSf1Fe3/AAlylg56k8kVF0kV1m1/5kDkik/Rf6kGu/PHVHcXF/cY4qOfOvN8hOR2ynUS3XDlfDEKAAT9K8h+JipSv+1vscEsM7dodeySoBb6Abe9cTyKM9cvz3He8WvHov5A7djQKWAOo+n7V1Q15MqUeu3uXQ5/JWmpS3AvYOxJiNRBkGqY5LXpZGWNpVYO1gCIJaKOTxEa0xtsWPhW0nJ0h1cOMsc401J+grn3VqLvozrWNaFFgQ8AyNQPfUTPpRnrW0uaXxIRap7GLF4MfKAZGxnl66TWhK0tXzRovf0MkqSFnaI11nzrRypzqTM4xbpEgV67Dy32+tN52pUuQ1FMjfxPdEEqST4fymf70MinipPnr7ilrHu9+gRcajGCREAgT+tHHji7rbsF54P+4M2IGUMB4ec02GMfMTT3THnmahqS2Ofdt+zPfkFDFzkORk/lppNfU+I8O51KPJDHl0bM2Psvwj7JYW2gJiWuNtLn5iPSIHkBXyufKpzqT/Qa5u5xWxcXb6iAdPQ61NL2dMO/X/gZ5FGtXboazj+Hi4HWYkkD68x0r6qWDzcdXyRU9EtSLThtu3YtJaM+EHcDQjmo8zXzGe5TlCT4v4tbfYpHJDmW7fpwWKLlks4EQdTrpzJPLUDSo4pOT/p3s0ne+3dPt0or5Ol+0/VCb4kqTnAgF5Ouvi38hGnvTThGVuKvd19Pz3EHl9qpL4hLGJJJywTtA0jXQGeUc+ulGK8uVq/h9n6V1VAU5Tey/wBFOMQ9u+8I0ZiYG5GW2XWBzJOYeh86aLi4NS6/Ts/hvYqlPHk2T9UODGAhAsKxYg8wFBJBnXUjKfPNWSnCcseRXsvmyuTQ4xlDZtjWGxCZSzMMxYjNnWJGgyhjptG25PKml4RQgpUv7m+UnwqvV9aQ8MsWt5b93+h53zKhY6ADxaQGKRo2x1JH7VT+Vgl7uHyrrhfH15WyIucpbN7A3uKJBzgDKMzLoxmRrsek7wa44TnFXPZbqulrhfZr0fzfJo/xfbkGl1lR5ZQAbjDMeRkyIE6NnGg/Oux6tLd6Vs0+fVbrfl09l06k9TaM/aVGhRSR5fT7w0jyrnx5FpXsQfq0rfrv3G82S2ssLt1vuAHQHUba9en9K54+Fk8alF0+vpvV79Ot+46Z5mp0laA2HzywIEzB1Gh2j2O/nVscISrEtm+Nudnv16devuIqbk3kRIk/iBggSQzTOg25aHWkyy0e23adbfDvx8uo+OEsmyq11BYl/ubEDXXeQduo8P617/8ABMcoLImqT0tL57kcsuI9irwtwfaJ2zW3Cg8yAD76KTXtZ0lBCY/7kQ4sdq5IwtpI6Mj2ZsF9jykTGsjX6e1fLReS2kudl797p/nrQMtUqfvJXkJEoQRzBMA7cx71C4zlJTe/3KSxuk4MFbuhWK/9bbctPWrRj5UqyOufzbvRJSSemPXqGdlHMnqZHl51NRnFaqX/AHcq9Gqk2ZskQQT9Ryo44tSelXQsGnGpMxljTflpXWotxt1+v/O5LTTrkpuL3mS3q6pEqDcbRRGhciTl3nfSlcXlUY2qTrni/uSaadPb9gF7HG0gkqciZybckQAesECCeQ9xSSwOL0L2lvTXfivQFu6RTYntAbeJu6oqHMLepzFoAEiNVO8dTNS8u4prl/T8RXR1ibNhMSuY5nGw19BrJnmTTYca7/MldP2g+KDMsnrzI01iQP386d4p1d7e805SlHcVTD/LuCfL+af1oXOMPRdt38CSjul3JXjkjWAxjWdT6cjVdnNKKttpbe/6UM9SVXsRxpGdTpo3vuK+1nFvHKuzGnQV7JByOXggmTmywCNDpEmZ618BUZ5Fey4drfbb6/8ASkozhHTJuhi5h1cZcjiRAYTIEbknSlyTlCV3af06323OiOKGSFONepXYhYeNfeJ1A3jSfSvtvAy14IS7pfY5ssdLcUWPdDNObKBDkHTUidZ3A/Wvkv4hNRzyW1avv22fzLYsLbtOuu557aGVJJO8wSDz8PM7bCuVSnhTj70tuaXp+o7xwm61bgcQCGyKJBUfNOWNZ03kGK6IzTpri+Pgt69DnnDy5OPP2Ad6Y1ULkBUzENJ0y3JHiBB6Ea6VHMuFb36qlfe/yimOT0bJbdxXGB4OWcxl8x5lQBEjYMpKE8t96tjyQjj27O6/f47rgi5Svfr1+BBbKkNdXMFdFuDT5SCsjKYiQQfYirKpLneKu+VS6fC3Vb7CNKm/yy2s3gYQ2mYZZDKEIBmJnk5mZiN60pRWRyq7VXdr1dPZP93szrhLVBRe/uIYtJDLOUAT49BrpDFfmkDz9Os83iMaapc16Nv3r5/ojRxTlceEhe20nxjvCpBAQ5mCg/MQxWV201Om2tVqDj5maVvst+9arpdv12bRGEG3XJU43TvmzQ5HhW5o2VJYkqRoujDSZBmdqlmw6aV3v738ei2p7fajQW72I8LD3bKXMlsZlB8YcNHLMDPL+1CeFwk46TeV/wDYfwGJzZmzEFVObKSJYlsqrMDMAdQdswrmlJK1OVJOq6v3/H/QMd3fcs+EsSvhJy6EMTrm5ydQekDaIpVlWKazRk3pa26vaun26rjqdGBSnFx+onxHGKg/1i55UKAG8bAxlLggZoDAzoOY0rYcc5Z3pTUfX/l7N8lsqgsW9au4txbi4DIHV4DEElWCwuhh/lM58oAg7nlXtfwzLmjnpu0lvbXfb9vj8+XJckppfQ1XFdoFznFJo1sNbjUqAwARsu3yhgete7lnB3lrjb58P9yCbvbkBhu0BJCX1vXXY/6tj3cZoAzEj5NSdOg858jJkzZMVYppN9eUlW9dPedEVT/q3Rv/AA7iHfW8/iVlzAowYNIAJEN1EEGdiOteNlaWTysk23u0312+Suq56DuE2vMiq9Bw43xFfvBSwAaAdhy6UviMCttUmlfp0/79QYvEtbSDfaFk68gY0mT089K2e2r5dfnvtfEMMkbe9IhfZFkl1nSMxGsjTXbNAOnrRclG0rXryn0+Y7xOVyW7F7+NyAs0BJ3OszAHhGsEkjTnWjkjCdJt80u/T/okITkr2SfVjKHMsFgGb5Y8hvB3oSzTnKKS59Ht/sbFBaXqf53A4nBIxVyCSoIIJ0cAHN4TvuTyquTPozpduE/Tn5/6B5WqClW659QK4BIdgqjMBObUMDAEqZnSB70sMkpTaTSrp+36fYisTUdaF7PCbQYubau2wlV0IBMzyHKRzAFCWRwx1F87Pv3/AOhxRt+1x2M462ZDQqKNfvMGhh8zaRK++tJpy2uH0tfP9bGyLG6lx+dRo4di0OyqDEBVIM7+eUbiTV0/KmoS6pdfjd18uoPIeS5Ol6E+4CyRENOufWQIJHsK51mjuk36Nuve38Avw007S+v2B2VyMWIQs2vzHaDyO5JBMjSK7/B+HUvE4lF7c9eFvXzV2JH+nepbv6Ar15m8IIyyq6gQDMgzyM19Bmjhw+IWdydtcatvl7r+Qryy06NqHRbYoM9yA0HWAR1G238mvkcnlYZuPfezp0zyY1qe31BM7ZvCHKsB8zba6QBpzn9apoV20l3+P4umxPzGnpjbT4MWLSK4PeAvpII0BkbQdDy1muiX8Vm8McUFS23XXamn03KrHCDWp7i+JZswBVtI3aRBZs0EaEiB6VwxcdSey26dOeCOeU06d1fD6/nqOaEsSjZS0ZuTDL82mw0ifTeaqoYtLhq9fz38eg093r0g8O7fKqoICg6CIM+8RrHnXMsck7fS/X89BvNlLal8ewDEopC+JSCcv4ZEk77SFzfrXRFKeGMvZVerT5t71Sf6dDmmldJ7GHxGc6nLPy6ElhqPEdss66dKjKXVqrSfXddK9P2QzqXLGDcBIVtQDqNI8KyNCNj+1VX9Jarp19V6O9r+PQbzHL2Z7pMxfxAAnKxWSSQQfoNfCddPKlWTK0lkez9273rf3jZJY4r2F/orzeTPaIbwAksNYWFcgtpoBMRvPOqPQ0nHnj3fT96rkTFJX7T2PYoKoItMQSAW7sZsoLEkpuwuHLA1iWMg1BeJyyxuLjtfut+r/Y6rxwyKnz8UVHGeHv3zXg63Z+5cC5rTNsWtEaooyzHiIL7zlq8c/lSpqmmm76tU/wBNunHvFktm017+pX3/ALWWJXJDEsMzPIzeKD4xtMVR+Jwt3ONv4v6nPUOsn9P2Nk4dwdLYXIznKXCq7LszAkhDA3g6x+dRzZYPNUFTvmuqe3f7DRxucbsZxocKxA72AGXLoSRqDMRm0JBE7UIQxpJuSp/B/N+6vlQ6Wa219Ck4iFxuHUtbuZ7eYW7hdNHIIchMwBWQBqJzEaA1143lwzk21S5UrtX8Pjtt6vgOTJDy9L3fcscQLiJcVblx2AMOQcoNts0LDQZEgLzCma2XGrk8yVt6fSml1XHpfHIVPS6i2xC5hLeItQuFFnEsQ6OEUlGEMHutI0M6qdpNTh5uPl3jqmnLZKl3fNcFFkxzdLlen2Nd4Vh7wxBt465dJyqA+TMyOZfILxhcuXISDIbOQNia64yjixqXh40m6fRdN6dvffjohMj1f+V79hnH9mMSl1LwLibhDjvGYpmEZ01LFYEmdVyjUgZq0XhyRnSSrmNfbuutdhc0sihbZsfCrbHLduoxYq/yIS2t14IcEhZWDrHIdQOOTp+WtPTl7O+f9fA2LHHTbt/D7DyWnBC5C0bmZaNcrMAIz7bdTz0pc0FC9Wyf0p8P6/jIxaTuMd1+b+oTC2n8KPmcgzqJlgSSSWAAC6Cd9ulD/wAL0w/tW3pX5sUTeWT1Np9kK4vgly4sStoqylCmZoAYEK+2YHcsDpAo4sqhFtW732VJX+i+/JXyk0k0l8bYzhL7SLZYgIFWcvidlJzRrpsvsT0oOW7n/k6pLhEIZE/6cnVfN+4k6kszmGOUiZkgA6KFggBgRJGvKdqzjCU25X61V9l8B3lkoPdNEXXUZ9oIGvy68h5mBIPIUsKtr8ZzSyPQovgDecuAvypIB0JGw33kkn10muzJFOSlFKPTjnp+d+pOM22hm3bdmYOf8NWhi8AMYykBB/laT1+nPmy5MfPC2r7Nrv68o6oYZT5fzGLN1kbJrvJZyXlQYMFY1iDHKa544vMley67f695d5vLlpd13BX7SNICoM2xAAg7idwDqZjerR9iSfXb9/tsc+XLqbS69QV/BgBYkFANQohtJOhJBEmTsZFWjmnjk3FVfz+nUTOotJrdk+5BhiskjaCNQY5bgDr1qqzRlVu3XXv6fnclofYGbBKzMGBJLDKoAIg8+ZHXauOUsSxy/wDZ+u1X1XI8Mc50l9yYstIzAsyrBzaAbTEnKdQOdGGJqEpNXzyuf99+fcU9pyUfv0MizLlSQoEEHkTsV36AExR1y0qMafX3d/8Aq5BDEpTabonieGscqj5JOYQQYDTHodRP9akvaXmOtrST5XSvcVy+Hkmkt+AV3ABgFm4VPzEFvl8XhgnwgToBsQDV/Lg6uLTXL7+7ruvhYJOSjo5X29A1uypI+YmJEPoo0An/AHYEwZ3NSyeXDM5N3HrT4+Xb9gY4qa09SPcKPBkBCzzOi8yoEgmY3inlKPlqMafPv+YFGKuMluSIISIVVBA0AzHxKTz0mfzrnli0vf0Tr/g+qXl7pV9SKrajMXjxExprAiPMgRUck5P2Kt9HvfuDjxY3HW5VuAfDMcot6gQVYggHnvtGvLeBVFlSV1umufzuSlgblUeO5L/4eEBZ3Y5zEKZUa8xEnU69PKgssppNcNvvb93f9S38tGEXqe/oD+ziAc3+LAzAqIIzElJAGU6mNdNDTzlmlOq44rvtt9OnzAoYvL1XuBt4syIzakaRMjI0zPqAB5rRx6W25r3/AB63/wBIRlKLqL5D2uBgqCwcMQJACb8+X60I5o1tRdYJJbr7BsbaNoqAxKspGUwQAByHKZ/KnUt5T6x+7a3+AuRPEkk+SF1i2WNCrZE5hZBWQOfhaNTy0jWWwVHNppP/AKF55OFLbgDhMOxuFWeZfxEZtfANszMR4SBE8tIquaeSMpLW3fV8ivGpZNL/ADYxdTRHDNr44JB0IaVOgkeL8ql4STdXvwDxOJY5NIDctgG4kCMyjQQfG2vUe0babUcsHF+1u7b4pfLt0XYg9jOIwAE6nJoCiwA+pXxmCWEAQOUaUcNa49+L/b5FJZJaXG9rssDgVPSWZtYkg5iJBJmNdukiulrRl0cqWz+XIJK1b9RnAozAyx0MfkQI103161w515PtLfp+n1Ojw2rJGm2Q+0wSuWPFkLAwTCs0z/lrqjh1yc8jtOtver+4ZZFCOmKrpYDFYnKpkZvCxmTPKubT5e7drt738Tllmtcb9wl5iA2p00WDGXQ6jziunyU5yiurr3V8grLJdeCe4YEDbXqYMb/U896OZKEfZVNde+7X519R9WptPiiaKMisQCXIGuwmNYG+350MMILC5SVvp2Vvtz9R1GvnRnG2FiAAMgz6RrJ1G0+e/SuLDNzuDrZOW32/GXz4IaLXQRwaZWAXQCT7ppp0kHXeu7w61xnJ/wCKZ50Lg9veMXCzLmBXXMDmXMYHKZA/KueEdcoK2rXQ7/a0uX3RnuTOTMYGo9IBiOkiq5HOMniT4V/Y41BS2/OLM4dZVTtKgjnBIPXelitTcX2vYfFFJpmbaA6nYyIG2nP+daaMIy56+vYyim9yZw0jNJByiY5/zShHFqbd1Xb82C4+zYO1hhmgZYIjVVJnWWJ5nat4XVLJGCfO3CfoJST2GLGF8E5j1gyRrO+uu5HpXbPG8T0Xak9/fTVrs9iuPFqjd8ELaRcVRoYJkRuFHltBA9qisVZ3FN/2+nbhLsCLqSSF7l/PbaZ8JPM7qdCOlcOFNwaXF8V3X39ee1D5Mjj/ANGsNh8wDsxJGb67fTyqiXtKK7u799bdh4Y9UdcmLY28bGVUCkQxOYTIkgDSIiqeI8PGMIyt227/AP1XYTzfKuMUEt4DOA0xIzRE6kHz5UV4ZJw35/3+xOOLzLlYte3iAAI25+uv8gVJIjN71Qa1w8ZQwMS/TnMyDy1FNPB/Tjkve9P+/eVjj9eSD2YJZSRCg5TJGbYNE6aSIH7V0KEMqcqpqlt9X7xXNqNe5k7RIsEoSsXWGkbDXppNQzYv/wCWErdqbX347FYZZRi2upG1dYMLZKshVtI8gdTPma5J4nNqWp7UvTc6Mc6joe5L7ILYzGGIdYkbGQJ9Y/Si4txUYuuvyBDFHHcnuI/ZgxLDwyzaan7x86piwqUEyEvET1On9T//2Q=="/>
          <p:cNvSpPr>
            <a:spLocks noChangeAspect="1" noChangeArrowheads="1"/>
          </p:cNvSpPr>
          <p:nvPr/>
        </p:nvSpPr>
        <p:spPr bwMode="auto">
          <a:xfrm>
            <a:off x="155575" y="-1287463"/>
            <a:ext cx="3810000" cy="26955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4518" name="Picture 6" descr="http://media.tumblr.com/tumblr_m86tghdjC71qhva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357298"/>
            <a:ext cx="7929618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Boi</a:t>
            </a:r>
          </a:p>
        </p:txBody>
      </p:sp>
      <p:pic>
        <p:nvPicPr>
          <p:cNvPr id="63490" name="Picture 2" descr="http://beefpoint.wpengine.netdna-cdn.com/wp-content/uploads/2014/03/Boi_thum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142984"/>
            <a:ext cx="7624097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Cavalo</a:t>
            </a:r>
          </a:p>
        </p:txBody>
      </p:sp>
      <p:pic>
        <p:nvPicPr>
          <p:cNvPr id="62466" name="Picture 2" descr="http://goias24horas.com.br/wp-content/uploads/2013/02/caval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428736"/>
            <a:ext cx="7072362" cy="45672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Borboleta</a:t>
            </a:r>
          </a:p>
        </p:txBody>
      </p:sp>
      <p:pic>
        <p:nvPicPr>
          <p:cNvPr id="61442" name="Picture 2" descr="http://www.letrasdavida.com.br/wp-content/uploads/2015/02/a-borbole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71612"/>
            <a:ext cx="7207435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Cobra</a:t>
            </a:r>
          </a:p>
        </p:txBody>
      </p:sp>
      <p:pic>
        <p:nvPicPr>
          <p:cNvPr id="60418" name="Picture 2" descr="http://www.issoebizarro.com/blog/wp-content/uploads/indian-cobra-hd-wallpapers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736"/>
            <a:ext cx="7572428" cy="47190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Coelho</a:t>
            </a:r>
          </a:p>
        </p:txBody>
      </p:sp>
      <p:pic>
        <p:nvPicPr>
          <p:cNvPr id="59394" name="Picture 2" descr="http://wallpaper.ultradownloads.com.br/275871_Papel-de-Parede-Beijo-dos-Coelhos_192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85860"/>
            <a:ext cx="7072362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Galinha</a:t>
            </a:r>
          </a:p>
        </p:txBody>
      </p:sp>
      <p:pic>
        <p:nvPicPr>
          <p:cNvPr id="58370" name="Picture 2" descr="http://eco4planet.com/blog/wp-content/uploads/Galoinh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71612"/>
            <a:ext cx="7143800" cy="42803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Jacaré</a:t>
            </a:r>
          </a:p>
        </p:txBody>
      </p:sp>
      <p:pic>
        <p:nvPicPr>
          <p:cNvPr id="57346" name="Picture 2" descr="http://www.sonhos.com.br/wp-content/uploads/2014/09/sonhar-com-jacare-1540824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071546"/>
            <a:ext cx="6265670" cy="41814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Macaco</a:t>
            </a:r>
          </a:p>
        </p:txBody>
      </p:sp>
      <p:pic>
        <p:nvPicPr>
          <p:cNvPr id="56322" name="Picture 2" descr="https://tecnocibernetico.files.wordpress.com/2011/03/9880maca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109074"/>
            <a:ext cx="7072362" cy="46678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Insetos</a:t>
            </a:r>
          </a:p>
        </p:txBody>
      </p:sp>
      <p:pic>
        <p:nvPicPr>
          <p:cNvPr id="39938" name="Picture 2" descr="http://thumbs.dreamstime.com/x/mosquito-irritado-dos-desenhos-animados-181244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057400"/>
            <a:ext cx="5214974" cy="3743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Morcego</a:t>
            </a:r>
          </a:p>
        </p:txBody>
      </p:sp>
      <p:pic>
        <p:nvPicPr>
          <p:cNvPr id="55298" name="Picture 2" descr="http://meusonhar.com.br/wp-content/uploads/2015/02/sonhar-com-morce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7715304" cy="47095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Mosca</a:t>
            </a:r>
          </a:p>
        </p:txBody>
      </p:sp>
      <p:sp>
        <p:nvSpPr>
          <p:cNvPr id="54274" name="AutoShape 2" descr="data:image/jpeg;base64,/9j/4AAQSkZJRgABAQAAAQABAAD/2wCEAAkGBxQSEhQUEhQVFhQUFRYYFBYVFRQWFBcXFBUXGBcYFhkYHCggGBolGxQXITEiJSkrLi4uFx8zODMsNygtLisBCgoKDg0OGhAQGywkICQsLCwsLCwsLCwsNCwsLCwsLCwsLCwsLCwsLCwsLCwsLCwsLCwsLCwsLCwsLCwsLCwsLP/AABEIAMEBBQMBIgACEQEDEQH/xAAbAAACAwEBAQAAAAAAAAAAAAAAAQIDBQQGB//EAD4QAAEDAgMFBgUCBQMDBQAAAAEAAhEDIQQxQQUSUWFxIoGRobHwBhMywdFC4RQjUnLxM2LCBxWCQ4Oio7L/xAAaAQEBAQEBAQEAAAAAAAAAAAAAAQIDBAUG/8QAJREBAQACAQQCAQUBAAAAAAAAAAECESEDEjFBE1EyBGGRwfEi/9oADAMBAAIRAxEAPwDzCEk15GyTQhAIQhAIQhAk0IQCEIQCEIQCEIRQkmkqBNJCBpIQgaSEIBCEIBCEIEhNJAIQhAIQhA0IQsoaSEIGhCEAhJNAIQhAIQhAIQhUCSaEAhCEAhCEAhCbGEmAJVktVFC6BRA+o9yRrtya3wz8Stzp32m1IaUbh4K8B3Id9020v3M5LXxm3MkrKzpMqC5KSEIQCEIQCEIQNCELLIQhCATSQihNJNAIQhAIQhAIQhAIQhAIVlCi55hoJPu5OQHMrQp7JA/1KjG6kA2A/wBzo9AVqY2+DbMa2TAzVlWjufWQD/Tm7w0W5Sw1Pds7cbnvlsEySIGbj1kDmszF7O+W4uJhpJI3oDiJgG8b2X6ZXadLXlNo4PAurGKdNzv9ou4rrrbOewfzXspDVu8C7va2XeIWY7FNblJ4doAeGapGK3smAdxPqVviI7d+g2frqHiYYP8AkT5LlfiA49hjWDvPm5Jo1JA4gASrqlcGIaARqOXADJZucirbAdvw1PdoqKtabAQOA+/FVkpLllnaughCFlQkmhAkIQgEIQgaEIWWQhCFAIQhUNCSagRQEJqgQhCKEIXbhaDQN+pl+luru7OMvEK443K6iW6U0MK5wJAhozcbNHf7zHFdTTSpl26RUNw1xbYEC5DTIPImRyXPtXHueAA2GtkACxjlA1z71XSwu8AdDrnZemYYYc158+trw7mY4TAyF5JLQYEdqxF7CTx0CqrVt6rDnAglm6YhrXgTF+tjyGZVjdmgRvAnyEZcOWd9VKns17pPyyG8LzFhMg/UBlBFwL6jp34+nC9apYrB4gRIc2Lj8knM8ybaQuTE03FrnOl1Tsy8id4OcGgxEky4GecRw9t8PfF1AUqlHHN/0WgtqQJeCQGgDPfvcDUE815zauIfiHtZh2upNeYIv8wtcLNMGTIiQYEH9USmFtmsmsLn3zXMrCpUCJ3qh3+DTYHWSLSOA/ZWw4C7g7kW70D+4gWy1lewxPw5QoUhvbz6rRctLQxp4QRBPW5usSts1wji4AgZOgnONBZW4vTbrlzjY1Qs34O7/UASwzEQe8eK5X4F3sH3otoMe1jN+qd1jButdZrWyHANMjOIkcSqKuLZJDBvHJrnAAREZEAzGtiLkDVc8unGpltj/wAO7OLfvHqoOYRmF303iTv1N11+1DnSToIymc7qqo1ujweEtc099iPNcrhGtuMoXYME8id3s/1S3d1/VMaHwK5vlAGPSVnsXaCFaaB/wQfMINA8Qp202qSTIhCikhCEDQhCwyEIQgEIQgE0k0CTQhAKurViABJOQViq2NhXV8UGgwN650axv1H3qVLvXDv0MMcsv+vE5aDtmuDJc9m84ZaN3siXE3PKOC0Bh2OptIjsy18ODiAN4gTMkgEXv4ZPZGKFSpUrboAdamNW0xZo6wBK7azNzedTbJLXSwfrIBIA/wBxggcyOq69HqyXXr7df1H6PLLC5T+HHhtmb7o0GokzaBYeA14L0mG+CX0zSqVXbtJ7oeLbzN4EgjqYHIm2a8/sP4jZQ3a8b3zLsEjs2v1dn9sjPq3/APULC4mm6hiW1KTajS3eIkTEgyLh0i2d10tvdr/HxLjJvb2OBwWFpN/l02mBnAc63MrB+KNv0GGm1xpsb8xu/ABLWTe4I3DzE69V8So/EL6Ly4PqA5/qkg5OzgjW5i6zcRjH4p+6SGt3rbxzccpvdx+6mOOXdu6012ZZSYvV/FmNp43aDm4YAU2xFQBo3QDd0x2bgmT2j3L0OFx1PBUj8imaldxDW6/KBMDe/qrOu4jOXa5Lzfw9sWs2GsG9Uc1zmfzmMYGMjenMsIsYAB7XAFdGE25So127zfnb1IQ/5gYWVHHttaRBMdgXcJg52Xfb1446mm9s5xa+pUxhe6o27abm7wY0575Dt0OgHW3QgrRpOqO7VFu72w4Oax9arMGMgWt+o2MadVkYj4gpObDW198fUxmE32MMyCHFro5wBvayunEbcr12gh+NAH1RSDA7h2nmnAz1ctd3GmcsfboxOw3wDU3GcHYqqMpybSZvHM5LNq7HEb7MRQcRmH/ymznuMa/tutrugXzTotpPJ+ZTfxc6tisMBwvEk3IzK66GIw1J0GpQAyO67EvqdN5jt2E2Y4uTD16T+zVa1paIO66nhxlk5z2OqOI5Zz4vFMaDFJ2GZn9HzKz7GPrc10zoWwtkfEGCYAKZxJ/sZRI8HkuA6qA+KcLFzjCf/aYf/i4eizdNMXBYcE7lWk9zXZ1WU6rqjToe2BvNykc7XVrtgdobtOvUbrNM0RkLhzydZ8Bxt01virDXihiH8PmYyqAP/FhhZmK+ImOMtw1Ec379Q/8A2OcD4LFyxXlZU2a1kFxosjNr6/zHc5bRBOfRc+OxdMHJsxENY6/A/wAxxI7wFn4nadR+obeew1rfQSuNc8up9LpKtU3iTxUEJrkpIQmgSEkLKGhCEAhCEAhCEAmkghBX828amw4r0vwXs6o2njalRhbu4bElk2Ie5juAsWscbm/a5LmwmDZQptrVBL3iaTRkBftuPG0gDkeC1/h/aDKWMpYZ30VqD6Vabjerybcy+0/7l0k03jxHlPh3FgENJhelqYgsG/rTLXjqxwcPReDx9B+GrPpP+pjonQjNrhyIII5ELqr7ac6nuFeTnHh9rDOZTy2n0aOFxOJpOALPnv8Alw5wcym/ts3RO79JyIjjxWNjsNWc5xDHvADYe1jywAtm5aM4BtyKs+LnfzG1wXS8MDhawFNgkXnTWF5upjXAyHPg/UCbXtlMGxzN19Ca3t+a6nT3bt6HEbOdTZT+aQxpIbTDmg1XE/qaAZDcu0bXAF8szauENF9NzWid0ktDSQRIu6buBnUaHMXVdDHMnITxIE+K0nY/ebG6xzjdzvk0XOda5cXtMkwMgLrflOl1NbxsVjbdOrDRFFzj2zL2s/qkw6HXylT2hjcPTlzC15ExuMLRJEZzJmTxzXnsT2j+ll4h0M6GAACovxVRgDX0wQMiREjS4zWLu16JXdiPiWoSPlgAQJEEXtq0gnLWc06W2n656kOf93FcVPHUiO1TLf7YI+yrY9m/aS08rqy1m8tfEbecQWtdYiHEtad4cDIy98lLC7UeSIJsRaSRbllEHLJclHZrHkFhMTqI9ei18LgQ2CFLnomLqw7obujL339yslRayFNrZXG3boSFv4T4QxVSmKjaXZOUkA9YzWns34Fe7/UfHJok2N5JWJlL7ZuUjxsKxlBxyaT3FfVsN8H4Zm72JIA+q8niVsfwNOAN1trWH2U74xerI+N0Nk1n/TTcbTlFu9es2P8A9PHVqQe+qGEiQ3dJPfde8G6NNc4TFW9ieaxlcrOGPmfOmfANQzD22KF9GYBkLQhZkz1zWPlyfBUIQuz1BCEIGhJCBoQhAIQhBZTrFrmn6g02aT32m2eivwlYFrnl0P8AmMtuv3rubu7xjhN7Cy5FTiMOHiDIvoSFd8aXG6rb+NG0cTuV2OIc5skEXFzvAnhvTAvqvHMa0OAkHKQD6rVrNAZ2nHdaCbn1OZWdsjDSXVXCz/pbEmJt3rljhlecqtzvptbRqGowNN4EDgBwheO2uWtcGMAJGccfyt7aNSoZa1u5xLrOFv6f0n+6DyXDg9kgODnG2d+K9WOPbN1zqWOpRTa/JxLQc7k2M/ldI2WSIc6fP/Ko2vimn5YFwHBzu7RQrbZP6Bbms7ui69qNp7AOdOL/AKe7SVmUq1Sla4H9LhLfA/Zd7toVT+oqp1RzsyfytTO+KzcovwFRtZ24aTd4zcGMhJ6QATmur+Cw4zJmTkffsLNoAh0tJBGosbjkr6OHUyy+kubvo4Vs9kmPT8re+EsKK9EFxgtO6Tp7ghYdPsNcScmn0W58Dktp9XkjjkB9lzud1yzepdPf4P4coSDuDKINxPGCVq0vh2gIO6JEeWvVZ2z8RPHJa9GtMCCNMoXG5Xbl31qUmkiJLWjIC0KltQsN3ZzBN5PBOnVkXsqsWARbTJS4ScxmtD5m8J+2SgBKpwzjAnu/dWze/mr+4YHFRq0uB98E3Oy92ScZN8uQlS6og02CahVvx7kli52XQ+HoQhel7jQkhENCEKATQp06RcYaCTwAnLNBBC16Pw5XcLNEyBG8JE3vwsR4rbw3wOT9VSJByGugvnqpcpOKzc5HjlGsd0SQdNDrl4r6Ls74cpYdweYe4fSXfSDP1REd3mdOfbBa93aAsItBHL0XP5eeJwxerPT5niabqtndinJkE9t8ctBPorBtMUnM+X+nkchoLj/Erc2jhhc2Oka+i8w9k1XQPpsfeua6TqW36T5bUK2OccgABlI7vFclVz3ZkrSNMX9+CBhAYIVuf2x32sj+HUxhwtUYP9grG4Hks96dzJFNRfAEkdFtOwK5to7P3W739JE8AJglWZbpMuXHhaIAvmVo0KIK7GbO5ewumlgshA8/BZuaXLbj/gxUaWE2PBaHwqQ1zqTrVGRpZzTkR71XbRwgbE8k8ds5xcytRj5lKTu5b7YuzqdOqnd6pL6eqwrIgeWWfBatB8rJ2LjW1abXsu05g5g5EOGhBWwBYRbrn+y5ZZXbOl7a8Z3nQBSdiJHvxVTWjr9uKKtM8PBLllpNu2liI55awrP4iNLfcrhYwga8+XBWgEjJTuv2bdorb2WmsqW/A9+S4WA88120za6d1s4XZUwDnHihJ9MZkZ96az3WG3wxCEL2PaE0AL0fwz8JVMXJLvlsAneIkmct1s368wpllJN0tedWpgNgV6pswgb264utunmM47l7jZXwpSouBj5rhPaMwc9JgHKNZC9VTO6I3YjKInPy6rn8kvhxvVnp4XY/wFvMBrEteTk0tIABy1mfYK9dR2NSZuAsBDJAMC3Tz5LtdXvmQfRAtp36p3WudztQfTGkZWgXEDwUKp455QTfyVpGmvO0qqoyQROvu/gnhhkbQv8ASBqOa87tPDuziOa9iGbxBjqMp/C5q+EF8jlOfuFNb5TT5ziKJWDgcJvOe9o7Jc5om87pgu7yNPBe/wDiPBfKovIA3yN1gB/W8hrRfmQs3A7J+XTYyJ3WtHOYv5qzws4jzv8A288PsraeAI4d9vBeqobKLtDy5K47Ji5sOg8lEeXGziRJAU24MAfTeep/wvYN2dYW8ec3Uv8AtYMiNFL+xt5FuAnT0VeN2dvU3Nz3mkR1FvMr1jtnxaM8ohctXCxmDflmksJXm9j9ugwmzgN12p329lw8QtPDYEQqtm4b5WIex1mVT8wEkQ17jBEHQwF66ns/Tjx5JZd7ayYI2YTn4dF0Utijn3Lep4QgaDLkr6dIcLjxz1ScsvJnZdag81aBB0cwg9q+vE81s7I2h84fQ5u6b7wtMXjzWhWbuySR+e7VW4WkLwGiZPPP91Ld8NS+kQbnkrQw6+qu+Rqr6dA5wmqmnNuXhXNpEDmr3YeeWtkNas5GlDPG6t3fPqraY5ezxVgGX4+6xjF0pYz3CFfuhC6ycGnwOhQc8w1pJAmwm3Fb2zPhDEVQHFu6JFnS1xGpFrZar3+ydhU6AEMbvBu7vADeLSZgka84WqKgH0iOhyBynwW/k34dsur9MDY/whRo3cN/UEgTpY2gQQtquxrGEMaAIi1uA0sbR4BdNMmNPVKoSR6Efb3qprc5crbVOHA3ASYsIyj3CmWHTROjT4Ect4259FJnLvgz6LUx4kZ0Hcxzn3+EOfJj3yUoGvokN2JJMDUyPLNZsq6AcDHRQa7Q8B38VB9YAa9LqupiSXWAHCQSTxWb1JPabX0WZg5HpMH/AAUvla5e8lWJmdczBn7q4VLXzjhF9db/AOVvHKVXnfiDDfOr0qIEhhFQuEQHD6fzHMLSobMblnw99659hYQtq16z2gPqutmBDRYd3Faz6kiRwuY0Go5rVuPlco424MTlb3ZW1MMAR3xw15K7eIOVhnzPNJ1YjM310WLnjGeEaeGAvI7/AHzVpoCAPeeigcTpBHGbnx0zVj6/LpHD7KTPGrw5MVhgIsJMQbeyoDAzHL9sl0OrCR5E8pjIK6lDgI74y/PEJLjlU0xtr/DlOuwhzQYmNNDHr6cFbsrZ7qbGte/fcPpJziNei22iwHXX7qIYB38rLp28NKv4Ya3Q7DQbeEK4ED3zVYxJ1EXAJjOYiInU+qaFLqQE24c/BVt6R0sYldtRo/GmmvvRc4bwNoiNLLOURJt8vHh0UiOZU2HkDI8EA6+wsWCIeSm5/FM3/bmpMIWdXYOiZcO+9lXVqHIewkGTp76KbvhUvnDmmofLnVCxc8jlQwGL/v1PvVNjxlEdxjzUBU5ToCDpxP7KRqcQedxl4rvjr0yuby93TAz7/AaqDazdDPT3ZVvdFhfLjpH7K2qdWoNO6OI14H3xVe+6bWBv+xnJWtb+/fMZ3SezQd/v3mudmVQmv4Rl5hRrNdnY8sr6K2YtyGfHpqpzncjPTPJa7NzkcnyiTc56+kK0YcR6C2mqiwEm9/xzVjxl7gAe/NTHCedJpGnTIymPOLWU4gXM+sjgPBG8cp0EegTBHALeoqoGYsItbhx9R4q1zz5/cDxVBbJJnKwjLn1UmNJ84sevf4rEt9CTXfiJ66KU2y1PUnifBNkctLza6RBnTlHv3CsFBpmb38o5ZZcyrWtkZn8dPBBFoI1/fxhSaM93338bKTGGkPlQI0zPDKZlURmAe8d9oXYG8fM6dypNIz1HgOCzcDSDa5Fjfw4p/wAaBpbhPqo1GTpNs7cb9bKW605CM+mcaqTLPxKcutlcEd+cFSABtP7DRcJpACLzkCLevJG/NpIgcTmtzrfa7aL6c2zjhny9Fy0zBi5PWR4dIUKTvf25qyjVkaTcnLuC38kt4Xymxsawg+7JF2vspsM++PDwSoIJOnNSnhGnXzQ5pGdxI9OeaC0TrbqsWehHcv6qRbw9T5oJ7h71Qb9ffJYymuA285PSE0/mAeykorjojp3cuIUalYzAPAE8AJUnP0AvPlfVVOaTAmIN4uDM2Nuc24cLHvr6ZWsbpe2cySYP5Km4Ettne/X/ABokWA269MuCkBl5ap2ium+BGXCLW+2qnuXBJkWI8iOii8dL9Y5eqtpe+PqrJ6EX5HpmLnw8EuvAe7KdQR768yogwCT5Z56K6EZjjcDiTmeCsDT7PJQFQDTPPmYUy/MD1vEKqi5rZOWevl3pPcPXLjoozcj7Zd6gXxb0GmsQViosAy9m+qlUgeGV/QJUyIzPjny5pg5QD0nl78VdcBROcRw+/qgiLTN7mM4OlsufMKTnn2PYSqPA45fj8+SnjmhfMgfnPO+R6KLHlsXM9NY5dENdOXlkZOV8tUyNZ981m88g+blPCMtbaJudrxtmYP2THdFreV/BSHL2ZurqqqdbP98lFzZI63MAGNbxfPyXRvDgOGmuig4AWEXE+/BZuOzSMcDIHjyUHaBt+pyVjRA5RPD3xUtwRA1N/tfRTtFG4dY4R36KO5IMWuDnANrhTLSLjoMuOcqT3RBjl+FOyIKFbez4xB4zzV2RENJGpEQIE6nlHeuV7r6Gfv5nJX0qwjP9gFrG+qsWufnn5onKPuomRPTxJ9ExzsDlnPnqtqHN3ddVKOEpgxp7KYqwbWv4/lTsnsItHv8AyhN18z9kKXpwZbNf7T6NV517/VCFYyjU+n3wC6Ga+9CkhdMfJPLmZ9A6D/8AK6aOnQeiELOHlQfp8VDQ/wDj6oQtUpaeHqk36h/b9kIWUTw/59VLGZHp9ihCX8avpzUf9Ie9SrGf8UITH0iTsz1P2UWZn3wQhS/2JMz71bx6IQrBBmXj6FByHRCFIqNPM9T6qR16hNCxj4EtCqG5jr9kIVotp5P6n0C5/wD0z1b6hCFqik5nqPuuqj+vqPshC8+H5JPJvzKvZk3u9AhC9E/Jq+Tbk3uSP1eHqhCoup69fsEkIWlf/9k="/>
          <p:cNvSpPr>
            <a:spLocks noChangeAspect="1" noChangeArrowheads="1"/>
          </p:cNvSpPr>
          <p:nvPr/>
        </p:nvSpPr>
        <p:spPr bwMode="auto">
          <a:xfrm>
            <a:off x="155575" y="-1608138"/>
            <a:ext cx="4552950" cy="3362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4276" name="AutoShape 4" descr="data:image/jpeg;base64,/9j/4AAQSkZJRgABAQAAAQABAAD/2wCEAAkGBxQSEhQUEhQVFhQUFRYYFBYVFRQWFBcXFBUXGBcYFhkYHCggGBolGxQXITEiJSkrLi4uFx8zODMsNygtLisBCgoKDg0OGhAQGywkICQsLCwsLCwsLCwsNCwsLCwsLCwsLCwsLCwsLCwsLCwsLCwsLCwsLCwsLCwsLCwsLCwsLP/AABEIAMEBBQMBIgACEQEDEQH/xAAbAAACAwEBAQAAAAAAAAAAAAAAAQIDBQQGB//EAD4QAAEDAgMFBgUCBQMDBQAAAAEAAhEDIQQxQQUSUWFxIoGRobHwBhMywdFC4RQjUnLxM2LCBxWCQ4Oio7L/xAAaAQEBAQEBAQEAAAAAAAAAAAAAAQIDBAUG/8QAJREBAQACAQQCAQUBAAAAAAAAAAECESEDEjFBE1EyBGGRwfEi/9oADAMBAAIRAxEAPwDzCEk15GyTQhAIQhAIQhAk0IQCEIQCEIQCEIRQkmkqBNJCBpIQgaSEIBCEIBCEIEhNJAIQhAIQhA0IQsoaSEIGhCEAhJNAIQhAIQhAIQhUCSaEAhCEAhCEAhCbGEmAJVktVFC6BRA+o9yRrtya3wz8Stzp32m1IaUbh4K8B3Id9020v3M5LXxm3MkrKzpMqC5KSEIQCEIQCEIQNCELLIQhCATSQihNJNAIQhAIQhAIQhAIQhAIVlCi55hoJPu5OQHMrQp7JA/1KjG6kA2A/wBzo9AVqY2+DbMa2TAzVlWjufWQD/Tm7w0W5Sw1Pds7cbnvlsEySIGbj1kDmszF7O+W4uJhpJI3oDiJgG8b2X6ZXadLXlNo4PAurGKdNzv9ou4rrrbOewfzXspDVu8C7va2XeIWY7FNblJ4doAeGapGK3smAdxPqVviI7d+g2frqHiYYP8AkT5LlfiA49hjWDvPm5Jo1JA4gASrqlcGIaARqOXADJZucirbAdvw1PdoqKtabAQOA+/FVkpLllnaughCFlQkmhAkIQgEIQgaEIWWQhCFAIQhUNCSagRQEJqgQhCKEIXbhaDQN+pl+luru7OMvEK443K6iW6U0MK5wJAhozcbNHf7zHFdTTSpl26RUNw1xbYEC5DTIPImRyXPtXHueAA2GtkACxjlA1z71XSwu8AdDrnZemYYYc158+trw7mY4TAyF5JLQYEdqxF7CTx0CqrVt6rDnAglm6YhrXgTF+tjyGZVjdmgRvAnyEZcOWd9VKns17pPyyG8LzFhMg/UBlBFwL6jp34+nC9apYrB4gRIc2Lj8knM8ybaQuTE03FrnOl1Tsy8id4OcGgxEky4GecRw9t8PfF1AUqlHHN/0WgtqQJeCQGgDPfvcDUE815zauIfiHtZh2upNeYIv8wtcLNMGTIiQYEH9USmFtmsmsLn3zXMrCpUCJ3qh3+DTYHWSLSOA/ZWw4C7g7kW70D+4gWy1lewxPw5QoUhvbz6rRctLQxp4QRBPW5usSts1wji4AgZOgnONBZW4vTbrlzjY1Qs34O7/UASwzEQe8eK5X4F3sH3otoMe1jN+qd1jButdZrWyHANMjOIkcSqKuLZJDBvHJrnAAREZEAzGtiLkDVc8unGpltj/wAO7OLfvHqoOYRmF303iTv1N11+1DnSToIymc7qqo1ujweEtc099iPNcrhGtuMoXYME8id3s/1S3d1/VMaHwK5vlAGPSVnsXaCFaaB/wQfMINA8Qp202qSTIhCikhCEDQhCwyEIQgEIQgE0k0CTQhAKurViABJOQViq2NhXV8UGgwN650axv1H3qVLvXDv0MMcsv+vE5aDtmuDJc9m84ZaN3siXE3PKOC0Bh2OptIjsy18ODiAN4gTMkgEXv4ZPZGKFSpUrboAdamNW0xZo6wBK7azNzedTbJLXSwfrIBIA/wBxggcyOq69HqyXXr7df1H6PLLC5T+HHhtmb7o0GokzaBYeA14L0mG+CX0zSqVXbtJ7oeLbzN4EgjqYHIm2a8/sP4jZQ3a8b3zLsEjs2v1dn9sjPq3/APULC4mm6hiW1KTajS3eIkTEgyLh0i2d10tvdr/HxLjJvb2OBwWFpN/l02mBnAc63MrB+KNv0GGm1xpsb8xu/ABLWTe4I3DzE69V8So/EL6Ly4PqA5/qkg5OzgjW5i6zcRjH4p+6SGt3rbxzccpvdx+6mOOXdu6012ZZSYvV/FmNp43aDm4YAU2xFQBo3QDd0x2bgmT2j3L0OFx1PBUj8imaldxDW6/KBMDe/qrOu4jOXa5Lzfw9sWs2GsG9Uc1zmfzmMYGMjenMsIsYAB7XAFdGE25So127zfnb1IQ/5gYWVHHttaRBMdgXcJg52Xfb1446mm9s5xa+pUxhe6o27abm7wY0575Dt0OgHW3QgrRpOqO7VFu72w4Oax9arMGMgWt+o2MadVkYj4gpObDW198fUxmE32MMyCHFro5wBvayunEbcr12gh+NAH1RSDA7h2nmnAz1ctd3GmcsfboxOw3wDU3GcHYqqMpybSZvHM5LNq7HEb7MRQcRmH/ymznuMa/tutrugXzTotpPJ+ZTfxc6tisMBwvEk3IzK66GIw1J0GpQAyO67EvqdN5jt2E2Y4uTD16T+zVa1paIO66nhxlk5z2OqOI5Zz4vFMaDFJ2GZn9HzKz7GPrc10zoWwtkfEGCYAKZxJ/sZRI8HkuA6qA+KcLFzjCf/aYf/i4eizdNMXBYcE7lWk9zXZ1WU6rqjToe2BvNykc7XVrtgdobtOvUbrNM0RkLhzydZ8Bxt01virDXihiH8PmYyqAP/FhhZmK+ImOMtw1Ec379Q/8A2OcD4LFyxXlZU2a1kFxosjNr6/zHc5bRBOfRc+OxdMHJsxENY6/A/wAxxI7wFn4nadR+obeew1rfQSuNc8up9LpKtU3iTxUEJrkpIQmgSEkLKGhCEAhCEAhCEAmkghBX828amw4r0vwXs6o2njalRhbu4bElk2Ie5juAsWscbm/a5LmwmDZQptrVBL3iaTRkBftuPG0gDkeC1/h/aDKWMpYZ30VqD6Vabjerybcy+0/7l0k03jxHlPh3FgENJhelqYgsG/rTLXjqxwcPReDx9B+GrPpP+pjonQjNrhyIII5ELqr7ac6nuFeTnHh9rDOZTy2n0aOFxOJpOALPnv8Alw5wcym/ts3RO79JyIjjxWNjsNWc5xDHvADYe1jywAtm5aM4BtyKs+LnfzG1wXS8MDhawFNgkXnTWF5upjXAyHPg/UCbXtlMGxzN19Ca3t+a6nT3bt6HEbOdTZT+aQxpIbTDmg1XE/qaAZDcu0bXAF8szauENF9NzWid0ktDSQRIu6buBnUaHMXVdDHMnITxIE+K0nY/ebG6xzjdzvk0XOda5cXtMkwMgLrflOl1NbxsVjbdOrDRFFzj2zL2s/qkw6HXylT2hjcPTlzC15ExuMLRJEZzJmTxzXnsT2j+ll4h0M6GAACovxVRgDX0wQMiREjS4zWLu16JXdiPiWoSPlgAQJEEXtq0gnLWc06W2n656kOf93FcVPHUiO1TLf7YI+yrY9m/aS08rqy1m8tfEbecQWtdYiHEtad4cDIy98lLC7UeSIJsRaSRbllEHLJclHZrHkFhMTqI9ei18LgQ2CFLnomLqw7obujL339yslRayFNrZXG3boSFv4T4QxVSmKjaXZOUkA9YzWns34Fe7/UfHJok2N5JWJlL7ZuUjxsKxlBxyaT3FfVsN8H4Zm72JIA+q8niVsfwNOAN1trWH2U74xerI+N0Nk1n/TTcbTlFu9es2P8A9PHVqQe+qGEiQ3dJPfde8G6NNc4TFW9ieaxlcrOGPmfOmfANQzD22KF9GYBkLQhZkz1zWPlyfBUIQuz1BCEIGhJCBoQhAIQhBZTrFrmn6g02aT32m2eivwlYFrnl0P8AmMtuv3rubu7xjhN7Cy5FTiMOHiDIvoSFd8aXG6rb+NG0cTuV2OIc5skEXFzvAnhvTAvqvHMa0OAkHKQD6rVrNAZ2nHdaCbn1OZWdsjDSXVXCz/pbEmJt3rljhlecqtzvptbRqGowNN4EDgBwheO2uWtcGMAJGccfyt7aNSoZa1u5xLrOFv6f0n+6DyXDg9kgODnG2d+K9WOPbN1zqWOpRTa/JxLQc7k2M/ldI2WSIc6fP/Ko2vimn5YFwHBzu7RQrbZP6Bbms7ui69qNp7AOdOL/AKe7SVmUq1Sla4H9LhLfA/Zd7toVT+oqp1RzsyfytTO+KzcovwFRtZ24aTd4zcGMhJ6QATmur+Cw4zJmTkffsLNoAh0tJBGosbjkr6OHUyy+kubvo4Vs9kmPT8re+EsKK9EFxgtO6Tp7ghYdPsNcScmn0W58Dktp9XkjjkB9lzud1yzepdPf4P4coSDuDKINxPGCVq0vh2gIO6JEeWvVZ2z8RPHJa9GtMCCNMoXG5Xbl31qUmkiJLWjIC0KltQsN3ZzBN5PBOnVkXsqsWARbTJS4ScxmtD5m8J+2SgBKpwzjAnu/dWze/mr+4YHFRq0uB98E3Oy92ScZN8uQlS6og02CahVvx7kli52XQ+HoQhel7jQkhENCEKATQp06RcYaCTwAnLNBBC16Pw5XcLNEyBG8JE3vwsR4rbw3wOT9VSJByGugvnqpcpOKzc5HjlGsd0SQdNDrl4r6Ls74cpYdweYe4fSXfSDP1REd3mdOfbBa93aAsItBHL0XP5eeJwxerPT5niabqtndinJkE9t8ctBPorBtMUnM+X+nkchoLj/Erc2jhhc2Oka+i8w9k1XQPpsfeua6TqW36T5bUK2OccgABlI7vFclVz3ZkrSNMX9+CBhAYIVuf2x32sj+HUxhwtUYP9grG4Hks96dzJFNRfAEkdFtOwK5to7P3W739JE8AJglWZbpMuXHhaIAvmVo0KIK7GbO5ewumlgshA8/BZuaXLbj/gxUaWE2PBaHwqQ1zqTrVGRpZzTkR71XbRwgbE8k8ds5xcytRj5lKTu5b7YuzqdOqnd6pL6eqwrIgeWWfBatB8rJ2LjW1abXsu05g5g5EOGhBWwBYRbrn+y5ZZXbOl7a8Z3nQBSdiJHvxVTWjr9uKKtM8PBLllpNu2liI55awrP4iNLfcrhYwga8+XBWgEjJTuv2bdorb2WmsqW/A9+S4WA88120za6d1s4XZUwDnHihJ9MZkZ96az3WG3wxCEL2PaE0AL0fwz8JVMXJLvlsAneIkmct1s368wpllJN0tedWpgNgV6pswgb264utunmM47l7jZXwpSouBj5rhPaMwc9JgHKNZC9VTO6I3YjKInPy6rn8kvhxvVnp4XY/wFvMBrEteTk0tIABy1mfYK9dR2NSZuAsBDJAMC3Tz5LtdXvmQfRAtp36p3WudztQfTGkZWgXEDwUKp455QTfyVpGmvO0qqoyQROvu/gnhhkbQv8ASBqOa87tPDuziOa9iGbxBjqMp/C5q+EF8jlOfuFNb5TT5ziKJWDgcJvOe9o7Jc5om87pgu7yNPBe/wDiPBfKovIA3yN1gB/W8hrRfmQs3A7J+XTYyJ3WtHOYv5qzws4jzv8A288PsraeAI4d9vBeqobKLtDy5K47Ji5sOg8lEeXGziRJAU24MAfTeep/wvYN2dYW8ec3Uv8AtYMiNFL+xt5FuAnT0VeN2dvU3Nz3mkR1FvMr1jtnxaM8ohctXCxmDflmksJXm9j9ugwmzgN12p329lw8QtPDYEQqtm4b5WIex1mVT8wEkQ17jBEHQwF66ns/Tjx5JZd7ayYI2YTn4dF0Utijn3Lep4QgaDLkr6dIcLjxz1ScsvJnZdag81aBB0cwg9q+vE81s7I2h84fQ5u6b7wtMXjzWhWbuySR+e7VW4WkLwGiZPPP91Ld8NS+kQbnkrQw6+qu+Rqr6dA5wmqmnNuXhXNpEDmr3YeeWtkNas5GlDPG6t3fPqraY5ezxVgGX4+6xjF0pYz3CFfuhC6ycGnwOhQc8w1pJAmwm3Fb2zPhDEVQHFu6JFnS1xGpFrZar3+ydhU6AEMbvBu7vADeLSZgka84WqKgH0iOhyBynwW/k34dsur9MDY/whRo3cN/UEgTpY2gQQtquxrGEMaAIi1uA0sbR4BdNMmNPVKoSR6Efb3qprc5crbVOHA3ASYsIyj3CmWHTROjT4Ect4259FJnLvgz6LUx4kZ0Hcxzn3+EOfJj3yUoGvokN2JJMDUyPLNZsq6AcDHRQa7Q8B38VB9YAa9LqupiSXWAHCQSTxWb1JPabX0WZg5HpMH/AAUvla5e8lWJmdczBn7q4VLXzjhF9db/AOVvHKVXnfiDDfOr0qIEhhFQuEQHD6fzHMLSobMblnw99659hYQtq16z2gPqutmBDRYd3Faz6kiRwuY0Go5rVuPlco424MTlb3ZW1MMAR3xw15K7eIOVhnzPNJ1YjM310WLnjGeEaeGAvI7/AHzVpoCAPeeigcTpBHGbnx0zVj6/LpHD7KTPGrw5MVhgIsJMQbeyoDAzHL9sl0OrCR5E8pjIK6lDgI74y/PEJLjlU0xtr/DlOuwhzQYmNNDHr6cFbsrZ7qbGte/fcPpJziNei22iwHXX7qIYB38rLp28NKv4Ya3Q7DQbeEK4ED3zVYxJ1EXAJjOYiInU+qaFLqQE24c/BVt6R0sYldtRo/GmmvvRc4bwNoiNLLOURJt8vHh0UiOZU2HkDI8EA6+wsWCIeSm5/FM3/bmpMIWdXYOiZcO+9lXVqHIewkGTp76KbvhUvnDmmofLnVCxc8jlQwGL/v1PvVNjxlEdxjzUBU5ToCDpxP7KRqcQedxl4rvjr0yuby93TAz7/AaqDazdDPT3ZVvdFhfLjpH7K2qdWoNO6OI14H3xVe+6bWBv+xnJWtb+/fMZ3SezQd/v3mudmVQmv4Rl5hRrNdnY8sr6K2YtyGfHpqpzncjPTPJa7NzkcnyiTc56+kK0YcR6C2mqiwEm9/xzVjxl7gAe/NTHCedJpGnTIymPOLWU4gXM+sjgPBG8cp0EegTBHALeoqoGYsItbhx9R4q1zz5/cDxVBbJJnKwjLn1UmNJ84sevf4rEt9CTXfiJ66KU2y1PUnifBNkctLza6RBnTlHv3CsFBpmb38o5ZZcyrWtkZn8dPBBFoI1/fxhSaM93338bKTGGkPlQI0zPDKZlURmAe8d9oXYG8fM6dypNIz1HgOCzcDSDa5Fjfw4p/wAaBpbhPqo1GTpNs7cb9bKW605CM+mcaqTLPxKcutlcEd+cFSABtP7DRcJpACLzkCLevJG/NpIgcTmtzrfa7aL6c2zjhny9Fy0zBi5PWR4dIUKTvf25qyjVkaTcnLuC38kt4Xymxsawg+7JF2vspsM++PDwSoIJOnNSnhGnXzQ5pGdxI9OeaC0TrbqsWehHcv6qRbw9T5oJ7h71Qb9ffJYymuA285PSE0/mAeykorjojp3cuIUalYzAPAE8AJUnP0AvPlfVVOaTAmIN4uDM2Nuc24cLHvr6ZWsbpe2cySYP5Km4Ettne/X/ABokWA269MuCkBl5ap2ium+BGXCLW+2qnuXBJkWI8iOii8dL9Y5eqtpe+PqrJ6EX5HpmLnw8EuvAe7KdQR768yogwCT5Z56K6EZjjcDiTmeCsDT7PJQFQDTPPmYUy/MD1vEKqi5rZOWevl3pPcPXLjoozcj7Zd6gXxb0GmsQViosAy9m+qlUgeGV/QJUyIzPjny5pg5QD0nl78VdcBROcRw+/qgiLTN7mM4OlsufMKTnn2PYSqPA45fj8+SnjmhfMgfnPO+R6KLHlsXM9NY5dENdOXlkZOV8tUyNZ981m88g+blPCMtbaJudrxtmYP2THdFreV/BSHL2ZurqqqdbP98lFzZI63MAGNbxfPyXRvDgOGmuig4AWEXE+/BZuOzSMcDIHjyUHaBt+pyVjRA5RPD3xUtwRA1N/tfRTtFG4dY4R36KO5IMWuDnANrhTLSLjoMuOcqT3RBjl+FOyIKFbez4xB4zzV2RENJGpEQIE6nlHeuV7r6Gfv5nJX0qwjP9gFrG+qsWufnn5onKPuomRPTxJ9ExzsDlnPnqtqHN3ddVKOEpgxp7KYqwbWv4/lTsnsItHv8AyhN18z9kKXpwZbNf7T6NV517/VCFYyjU+n3wC6Ga+9CkhdMfJPLmZ9A6D/8AK6aOnQeiELOHlQfp8VDQ/wDj6oQtUpaeHqk36h/b9kIWUTw/59VLGZHp9ihCX8avpzUf9Ie9SrGf8UITH0iTsz1P2UWZn3wQhS/2JMz71bx6IQrBBmXj6FByHRCFIqNPM9T6qR16hNCxj4EtCqG5jr9kIVotp5P6n0C5/wD0z1b6hCFqik5nqPuuqj+vqPshC8+H5JPJvzKvZk3u9AhC9E/Jq+Tbk3uSP1eHqhCoup69fsEkIWlf/9k="/>
          <p:cNvSpPr>
            <a:spLocks noChangeAspect="1" noChangeArrowheads="1"/>
          </p:cNvSpPr>
          <p:nvPr/>
        </p:nvSpPr>
        <p:spPr bwMode="auto">
          <a:xfrm>
            <a:off x="155575" y="-1608138"/>
            <a:ext cx="4552950" cy="3362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4278" name="Picture 6" descr="http://www.mpspragas.com.br/site/images/stories/pragas/image0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357298"/>
            <a:ext cx="7858180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Ovelha</a:t>
            </a:r>
          </a:p>
        </p:txBody>
      </p:sp>
      <p:pic>
        <p:nvPicPr>
          <p:cNvPr id="53250" name="Picture 2" descr="http://www.acrissul.com.br/upload/noticia/1290169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214422"/>
            <a:ext cx="6904612" cy="48101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Papagaio</a:t>
            </a:r>
          </a:p>
        </p:txBody>
      </p:sp>
      <p:pic>
        <p:nvPicPr>
          <p:cNvPr id="52226" name="Picture 2" descr="http://cdn.topbiologia.com/wp-content/uploads/2014/04/papagaio-verdadei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643050"/>
            <a:ext cx="7858180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Pato</a:t>
            </a:r>
          </a:p>
        </p:txBody>
      </p:sp>
      <p:pic>
        <p:nvPicPr>
          <p:cNvPr id="51202" name="Picture 2" descr="http://www.borkenhagen.net/imagens/arquivomorto/pa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785926"/>
            <a:ext cx="8001056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Rato</a:t>
            </a:r>
          </a:p>
        </p:txBody>
      </p:sp>
      <p:pic>
        <p:nvPicPr>
          <p:cNvPr id="50178" name="Picture 2" descr="http://www.ecoservicenet.com.br/imagen/Rato%2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285860"/>
            <a:ext cx="6395853" cy="4214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Porco</a:t>
            </a:r>
          </a:p>
        </p:txBody>
      </p:sp>
      <p:pic>
        <p:nvPicPr>
          <p:cNvPr id="49154" name="Picture 2" descr="http://linhadasaguas.com.br/wp-content/uploads/2014/05/Zodiaco-Chines-Por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392997"/>
            <a:ext cx="5929354" cy="4447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Sapo</a:t>
            </a:r>
          </a:p>
        </p:txBody>
      </p:sp>
      <p:pic>
        <p:nvPicPr>
          <p:cNvPr id="48132" name="Picture 4" descr="http://static.hsw.com.br/gif/sapo-alucinogeno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142984"/>
            <a:ext cx="6643734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Tartaruga</a:t>
            </a:r>
          </a:p>
        </p:txBody>
      </p:sp>
      <p:pic>
        <p:nvPicPr>
          <p:cNvPr id="47106" name="Picture 2" descr="http://www.imagenswiki.com/Uploads/imagenswiki.com/ImagensGrandes/tartaruga-galapag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1285860"/>
            <a:ext cx="7967126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Cores</a:t>
            </a:r>
          </a:p>
        </p:txBody>
      </p:sp>
      <p:pic>
        <p:nvPicPr>
          <p:cNvPr id="4" name="Libras I   CORES SD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630363" y="1554163"/>
            <a:ext cx="6034087" cy="4525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Gato</a:t>
            </a:r>
          </a:p>
        </p:txBody>
      </p:sp>
      <p:pic>
        <p:nvPicPr>
          <p:cNvPr id="43010" name="Picture 2" descr="http://www.gatosmania.com/Uploads/gatosmania.com/ImagensGrandes/linguagem-corporal-gat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00174"/>
            <a:ext cx="7218728" cy="4062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encrypted-tbn2.gstatic.com/images?q=tbn:ANd9GcS8DCwh5_wYFB7mYFIJ8XR09FR2arABY20qnkUI8dSYozep2a2fx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3500430" cy="2628984"/>
          </a:xfrm>
          <a:prstGeom prst="rect">
            <a:avLst/>
          </a:prstGeom>
          <a:noFill/>
        </p:spPr>
      </p:pic>
      <p:sp>
        <p:nvSpPr>
          <p:cNvPr id="39940" name="AutoShape 4" descr="data:image/png;base64,iVBORw0KGgoAAAANSUhEUgAAAREAAAC4CAMAAADzLiguAAAALVBMVEX/9QD89jT/9AL99jz79zD99TT8+C399zj/8gT99wD+9T389178+F78+DP7+Fofd0eFAAABtklEQVR4nO3Tu27CQBBA0cU8bIeQ///c2JACbpN0oThHK6+0hYurmXG9nA+n+cDd+fI1LmMa61gfxuvnxa/P4w/Pb/6nzW2cp2XaD3dbkcPYrmVwN623cVr3reFh2WZkHss2I/89rG9j25lta8Z+2O1bo8gzRUqRUqQUKUVKkVKkFClFSpFSpBQpRUqRUqQUKUVKkVKkFClFSpFSpBQpRUqRUqQUKUVKkVKkFClFSpFSpBQpRUqRUqQUKUVKkVKkFClFSpFSpBQpRUqRUqQUKUVKkVKkFClFSpFSpBQpRUqRUqQUKUVKkVKkFClFSpFSpBQpRUqRUqQUKUVKkVKkFClFSpFSpBQpRUqRUqQUKUVKkVKkFClFSpFSpBQpRUqRUqQUKUVKkVKkFClFSpFSpBQpRUqRUqQUKUVKkVKkFClFSpFSpBQpRUqRUqQUKUVKkVKkFClFSpFSpBQpRUqRUqQUKUVKkVKkFClFSpFSpBQpRUqRUqQUKUVKkVKkFClFSpFSpBQpRUqRUqQUKUVKkVKkFClFSpFSpBQpRUqRUqQUKUVKkdqLnBR5Mq2ncZ0/jvORH/PnNy9GJbKMN8DZAAAAAElFTkSuQmCC"/>
          <p:cNvSpPr>
            <a:spLocks noChangeAspect="1" noChangeArrowheads="1"/>
          </p:cNvSpPr>
          <p:nvPr/>
        </p:nvSpPr>
        <p:spPr bwMode="auto">
          <a:xfrm>
            <a:off x="155575" y="-1470025"/>
            <a:ext cx="4552950" cy="30765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9942" name="AutoShape 6" descr="data:image/png;base64,iVBORw0KGgoAAAANSUhEUgAAAREAAAC4CAMAAADzLiguAAAALVBMVEX/9QD89jT/9AL99jz79zD99TT8+C399zj/8gT99wD+9T389178+F78+DP7+Fofd0eFAAABtklEQVR4nO3Tu27CQBBA0cU8bIeQ///c2JACbpN0oThHK6+0hYurmXG9nA+n+cDd+fI1LmMa61gfxuvnxa/P4w/Pb/6nzW2cp2XaD3dbkcPYrmVwN623cVr3reFh2WZkHss2I/89rG9j25lta8Z+2O1bo8gzRUqRUqQUKUVKkVKkFClFSpFSpBQpRUqRUqQUKUVKkVKkFClFSpFSpBQpRUqRUqQUKUVKkVKkFClFSpFSpBQpRUqRUqQUKUVKkVKkFClFSpFSpBQpRUqRUqQUKUVKkVKkFClFSpFSpBQpRUqRUqQUKUVKkVKkFClFSpFSpBQpRUqRUqQUKUVKkVKkFClFSpFSpBQpRUqRUqQUKUVKkVKkFClFSpFSpBQpRUqRUqQUKUVKkVKkFClFSpFSpBQpRUqRUqQUKUVKkVKkFClFSpFSpBQpRUqRUqQUKUVKkVKkFClFSpFSpBQpRUqRUqQUKUVKkVKkFClFSpFSpBQpRUqRUqQUKUVKkVKkFClFSpFSpBQpRUqRUqQUKUVKkVKkFClFSpFSpBQpRUqRUqQUKUVKkdqLnBR5Mq2ncZ0/jvORH/PnNy9GJbKMN8DZAAAAAElFTkSuQmCC"/>
          <p:cNvSpPr>
            <a:spLocks noChangeAspect="1" noChangeArrowheads="1"/>
          </p:cNvSpPr>
          <p:nvPr/>
        </p:nvSpPr>
        <p:spPr bwMode="auto">
          <a:xfrm>
            <a:off x="155575" y="-1470025"/>
            <a:ext cx="4552950" cy="30765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9944" name="AutoShape 8" descr="data:image/png;base64,iVBORw0KGgoAAAANSUhEUgAAAREAAAC4CAMAAADzLiguAAAALVBMVEX/9QD89jT/9AL99jz79zD99TT8+C399zj/8gT99wD+9T389178+F78+DP7+Fofd0eFAAABtklEQVR4nO3Tu27CQBBA0cU8bIeQ///c2JACbpN0oThHK6+0hYurmXG9nA+n+cDd+fI1LmMa61gfxuvnxa/P4w/Pb/6nzW2cp2XaD3dbkcPYrmVwN623cVr3reFh2WZkHss2I/89rG9j25lta8Z+2O1bo8gzRUqRUqQUKUVKkVKkFClFSpFSpBQpRUqRUqQUKUVKkVKkFClFSpFSpBQpRUqRUqQUKUVKkVKkFClFSpFSpBQpRUqRUqQUKUVKkVKkFClFSpFSpBQpRUqRUqQUKUVKkVKkFClFSpFSpBQpRUqRUqQUKUVKkVKkFClFSpFSpBQpRUqRUqQUKUVKkVKkFClFSpFSpBQpRUqRUqQUKUVKkVKkFClFSpFSpBQpRUqRUqQUKUVKkVKkFClFSpFSpBQpRUqRUqQUKUVKkVKkFClFSpFSpBQpRUqRUqQUKUVKkVKkFClFSpFSpBQpRUqRUqQUKUVKkVKkFClFSpFSpBQpRUqRUqQUKUVKkVKkFClFSpFSpBQpRUqRUqQUKUVKkVKkFClFSpFSpBQpRUqRUqQUKUVKkdqLnBR5Mq2ncZ0/jvORH/PnNy9GJbKMN8DZAAAAAElFTkSuQmCC"/>
          <p:cNvSpPr>
            <a:spLocks noChangeAspect="1" noChangeArrowheads="1"/>
          </p:cNvSpPr>
          <p:nvPr/>
        </p:nvSpPr>
        <p:spPr bwMode="auto">
          <a:xfrm>
            <a:off x="155575" y="-1470025"/>
            <a:ext cx="4552950" cy="30765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9946" name="AutoShape 10" descr="data:image/png;base64,iVBORw0KGgoAAAANSUhEUgAAAREAAAC4CAMAAADzLiguAAAALVBMVEX/9QD89jT/9AL99jz79zD99TT8+C399zj/8gT99wD+9T389178+F78+DP7+Fofd0eFAAABtklEQVR4nO3Tu27CQBBA0cU8bIeQ///c2JACbpN0oThHK6+0hYurmXG9nA+n+cDd+fI1LmMa61gfxuvnxa/P4w/Pb/6nzW2cp2XaD3dbkcPYrmVwN623cVr3reFh2WZkHss2I/89rG9j25lta8Z+2O1bo8gzRUqRUqQUKUVKkVKkFClFSpFSpBQpRUqRUqQUKUVKkVKkFClFSpFSpBQpRUqRUqQUKUVKkVKkFClFSpFSpBQpRUqRUqQUKUVKkVKkFClFSpFSpBQpRUqRUqQUKUVKkVKkFClFSpFSpBQpRUqRUqQUKUVKkVKkFClFSpFSpBQpRUqRUqQUKUVKkVKkFClFSpFSpBQpRUqRUqQUKUVKkVKkFClFSpFSpBQpRUqRUqQUKUVKkVKkFClFSpFSpBQpRUqRUqQUKUVKkVKkFClFSpFSpBQpRUqRUqQUKUVKkVKkFClFSpFSpBQpRUqRUqQUKUVKkVKkFClFSpFSpBQpRUqRUqQUKUVKkVKkFClFSpFSpBQpRUqRUqQUKUVKkVKkFClFSpFSpBQpRUqRUqQUKUVKkdqLnBR5Mq2ncZ0/jvORH/PnNy9GJbKMN8DZAAAAAElFTkSuQmCC"/>
          <p:cNvSpPr>
            <a:spLocks noChangeAspect="1" noChangeArrowheads="1"/>
          </p:cNvSpPr>
          <p:nvPr/>
        </p:nvSpPr>
        <p:spPr bwMode="auto">
          <a:xfrm>
            <a:off x="155575" y="-1470025"/>
            <a:ext cx="4552950" cy="30765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9948" name="Picture 12" descr="http://www.msgplus.net/Documents/c129cf76-d408-466a-bfe4-2d3be3ea5f04/screensh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5" y="428605"/>
            <a:ext cx="2909886" cy="2571768"/>
          </a:xfrm>
          <a:prstGeom prst="rect">
            <a:avLst/>
          </a:prstGeom>
          <a:noFill/>
        </p:spPr>
      </p:pic>
      <p:pic>
        <p:nvPicPr>
          <p:cNvPr id="39950" name="Picture 14" descr="http://www.flaviense.com.br/media/catalog/product/cache/1/image/1200x1200/9df78eab33525d08d6e5fb8d27136e95/l/1/l121pret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357562"/>
            <a:ext cx="3500462" cy="3100383"/>
          </a:xfrm>
          <a:prstGeom prst="rect">
            <a:avLst/>
          </a:prstGeom>
          <a:noFill/>
        </p:spPr>
      </p:pic>
      <p:pic>
        <p:nvPicPr>
          <p:cNvPr id="39952" name="Picture 16" descr="https://prosaempoema.files.wordpress.com/2013/01/azu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500438"/>
            <a:ext cx="2767011" cy="29194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files.oraculosemagias.webnode.com/200000063-491414a0d7/cor_laran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3810000" cy="2533651"/>
          </a:xfrm>
          <a:prstGeom prst="rect">
            <a:avLst/>
          </a:prstGeom>
          <a:noFill/>
        </p:spPr>
      </p:pic>
      <p:pic>
        <p:nvPicPr>
          <p:cNvPr id="41988" name="Picture 4" descr="https://multimalhas.files.wordpress.com/2012/11/suplex-rosa-bebe8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714356"/>
            <a:ext cx="2981324" cy="2579107"/>
          </a:xfrm>
          <a:prstGeom prst="rect">
            <a:avLst/>
          </a:prstGeom>
          <a:noFill/>
        </p:spPr>
      </p:pic>
      <p:pic>
        <p:nvPicPr>
          <p:cNvPr id="41990" name="Picture 6" descr="http://www.plastco.com.br/wp-content/uploads/2014/12/COM004201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429000"/>
            <a:ext cx="3500462" cy="3029691"/>
          </a:xfrm>
          <a:prstGeom prst="rect">
            <a:avLst/>
          </a:prstGeom>
          <a:noFill/>
        </p:spPr>
      </p:pic>
      <p:pic>
        <p:nvPicPr>
          <p:cNvPr id="41992" name="Picture 8" descr="http://www.coral.com.br/images/cores/lilas-primavera-42rb-53-17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7" y="3571876"/>
            <a:ext cx="2981324" cy="28146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flaviense.com.br/media/catalog/product/cache/1/image/1200x1200/9df78eab33525d08d6e5fb8d27136e95/f/o/formica-lousa-l-113-verde-oficia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28604"/>
            <a:ext cx="3000396" cy="3000396"/>
          </a:xfrm>
          <a:prstGeom prst="rect">
            <a:avLst/>
          </a:prstGeom>
          <a:noFill/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296413"/>
              </p:ext>
            </p:extLst>
          </p:nvPr>
        </p:nvGraphicFramePr>
        <p:xfrm>
          <a:off x="4906444" y="502366"/>
          <a:ext cx="2633658" cy="285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3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5752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64" name="Picture 4" descr="http://www.clickgratis.com.br/fotos-imagens/marrom/aHR0cDovL3d3dy5jbGlja2dyYXRpcy5jb20uYnIvZm90b3MtaW1hZ2Vucy9tYXJyb20vYUhSMGNEb3ZMM2QzZHk1alpXNTBaWEptWVdKeWFXd3VZMjl0TG1KeUwyMWxaR2xoTDJOaGRHRnNiMmN2Y0hKdlpIVmpkQzlqWVdOb1pTOHpMMmx0WVdkbEx6bGtaamM0WldGaU16TTFNalZrTURoa05tVTFabUk0WkRJM01UTTJaVGsxTDJNdmJ5OWpiM0poYm05ZmEyOXlhVzV2WDJOdmRYSnZYMlZqYjJ4dloybGpiMTl0WVhKeWIyMWZZMkZtWlY4eUxtcHdadyUzRCUzRC5qcGc=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714752"/>
            <a:ext cx="3000396" cy="2600317"/>
          </a:xfrm>
          <a:prstGeom prst="rect">
            <a:avLst/>
          </a:prstGeom>
          <a:noFill/>
        </p:spPr>
      </p:pic>
      <p:pic>
        <p:nvPicPr>
          <p:cNvPr id="40966" name="Picture 6" descr="http://www.plastco.com.br/wp-content/uploads/2013/06/COM0039000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714752"/>
            <a:ext cx="2614610" cy="26106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143668"/>
          </a:xfrm>
        </p:spPr>
        <p:txBody>
          <a:bodyPr>
            <a:normAutofit/>
          </a:bodyPr>
          <a:lstStyle/>
          <a:p>
            <a:r>
              <a:rPr lang="pt-BR" dirty="0"/>
              <a:t>Vermelho</a:t>
            </a:r>
          </a:p>
          <a:p>
            <a:r>
              <a:rPr lang="pt-BR" dirty="0"/>
              <a:t>Amarelo</a:t>
            </a:r>
          </a:p>
          <a:p>
            <a:r>
              <a:rPr lang="pt-BR" dirty="0"/>
              <a:t>Preto</a:t>
            </a:r>
          </a:p>
          <a:p>
            <a:r>
              <a:rPr lang="pt-BR" dirty="0"/>
              <a:t>Azul </a:t>
            </a:r>
          </a:p>
          <a:p>
            <a:r>
              <a:rPr lang="pt-BR" dirty="0"/>
              <a:t>Verde</a:t>
            </a:r>
          </a:p>
          <a:p>
            <a:r>
              <a:rPr lang="pt-BR" dirty="0"/>
              <a:t>Branco</a:t>
            </a:r>
          </a:p>
          <a:p>
            <a:r>
              <a:rPr lang="pt-BR" dirty="0"/>
              <a:t>Marrom</a:t>
            </a:r>
          </a:p>
          <a:p>
            <a:r>
              <a:rPr lang="pt-BR" dirty="0"/>
              <a:t>Cinza</a:t>
            </a:r>
          </a:p>
          <a:p>
            <a:r>
              <a:rPr lang="pt-BR" dirty="0"/>
              <a:t>Laranja</a:t>
            </a:r>
          </a:p>
          <a:p>
            <a:r>
              <a:rPr lang="pt-BR" dirty="0"/>
              <a:t>Rosa</a:t>
            </a:r>
          </a:p>
          <a:p>
            <a:r>
              <a:rPr lang="pt-BR" dirty="0"/>
              <a:t>Roxo</a:t>
            </a:r>
          </a:p>
          <a:p>
            <a:r>
              <a:rPr lang="pt-BR" dirty="0"/>
              <a:t>Lilás</a:t>
            </a:r>
          </a:p>
          <a:p>
            <a:r>
              <a:rPr lang="pt-BR" dirty="0"/>
              <a:t>Bege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Atividade 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Diálogo</a:t>
            </a:r>
          </a:p>
          <a:p>
            <a:r>
              <a:rPr lang="pt-BR" dirty="0"/>
              <a:t>1- Você tem animais domésticos? Quantos? Quais cores?</a:t>
            </a:r>
          </a:p>
          <a:p>
            <a:r>
              <a:rPr lang="pt-BR" dirty="0"/>
              <a:t>2- Qual é a sua cor favorita? Qual a cor que menos gosta?</a:t>
            </a:r>
          </a:p>
          <a:p>
            <a:r>
              <a:rPr lang="pt-BR" dirty="0"/>
              <a:t>3- Você tem medo de qual animal? Ou Não gosta de qual animal?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Natureza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9313" y="2274094"/>
            <a:ext cx="66675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651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SOL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088" y="2334937"/>
            <a:ext cx="6711950" cy="363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537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LUA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3926" y="2052638"/>
            <a:ext cx="6298274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160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ESTRELA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1950" y="2052638"/>
            <a:ext cx="4202226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7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CÉU E NUVEM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3277" y="2052638"/>
            <a:ext cx="6579571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04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Cachorro</a:t>
            </a:r>
          </a:p>
        </p:txBody>
      </p:sp>
      <p:pic>
        <p:nvPicPr>
          <p:cNvPr id="71682" name="Picture 2" descr="https://encrypted-tbn2.gstatic.com/images?q=tbn:ANd9GcQKJobGwvoJPBUf0aDMssy3QhMkELQX1z0Rxb5taWHXDI8mQXY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357298"/>
            <a:ext cx="6494438" cy="40624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ARCOÍRIS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088" y="2062357"/>
            <a:ext cx="6711950" cy="417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198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CHUVA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273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NUBLADO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3688" y="2578894"/>
            <a:ext cx="523875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390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RAIO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888" y="2052638"/>
            <a:ext cx="5594349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814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FURACÃO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4670" y="2052638"/>
            <a:ext cx="5656786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685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VENTO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1299" y="2052638"/>
            <a:ext cx="5403527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668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8063" y="2245519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52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FRIO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6241" y="2052638"/>
            <a:ext cx="6293643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206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CALOR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9242" y="2052638"/>
            <a:ext cx="2887642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51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RIO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2743200"/>
            <a:ext cx="4289425" cy="321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96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Pássaro</a:t>
            </a:r>
          </a:p>
        </p:txBody>
      </p:sp>
      <p:pic>
        <p:nvPicPr>
          <p:cNvPr id="70658" name="Picture 2" descr="http://www.osmais.com/wallpapers/201311/passarinho-branco-wallpap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428736"/>
            <a:ext cx="7599554" cy="42767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LAGOA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0996" y="2590800"/>
            <a:ext cx="4462808" cy="298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898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MAR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888" y="2052638"/>
            <a:ext cx="5594349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240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ÁRVORE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925" y="2478881"/>
            <a:ext cx="601027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605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GRAMA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405341"/>
            <a:ext cx="4344988" cy="293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330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FLOR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888" y="2052638"/>
            <a:ext cx="5594349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723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TERRA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888" y="2052638"/>
            <a:ext cx="5594349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710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AREIA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045" y="2052638"/>
            <a:ext cx="6274036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057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C949E1-EC98-4E1B-ADD6-6B538808A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Verbos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F81FD86-5E2C-4C9B-B5F9-3067C0725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1371601"/>
            <a:ext cx="2829900" cy="4876806"/>
          </a:xfrm>
        </p:spPr>
        <p:txBody>
          <a:bodyPr>
            <a:normAutofit fontScale="92500" lnSpcReduction="20000"/>
          </a:bodyPr>
          <a:lstStyle/>
          <a:p>
            <a:r>
              <a:rPr lang="pt-BR" b="1" dirty="0"/>
              <a:t>Fazer</a:t>
            </a:r>
          </a:p>
          <a:p>
            <a:r>
              <a:rPr lang="pt-BR" b="1" dirty="0"/>
              <a:t>Ir</a:t>
            </a:r>
          </a:p>
          <a:p>
            <a:r>
              <a:rPr lang="pt-BR" b="1" dirty="0"/>
              <a:t>Trabalhar</a:t>
            </a:r>
          </a:p>
          <a:p>
            <a:r>
              <a:rPr lang="pt-BR" b="1" dirty="0"/>
              <a:t>Estudar</a:t>
            </a:r>
          </a:p>
          <a:p>
            <a:r>
              <a:rPr lang="pt-BR" b="1" dirty="0"/>
              <a:t>Ensinar</a:t>
            </a:r>
          </a:p>
          <a:p>
            <a:r>
              <a:rPr lang="pt-BR" b="1" dirty="0"/>
              <a:t>Dormir</a:t>
            </a:r>
          </a:p>
          <a:p>
            <a:r>
              <a:rPr lang="pt-BR" b="1" dirty="0"/>
              <a:t>Acordar</a:t>
            </a:r>
          </a:p>
          <a:p>
            <a:r>
              <a:rPr lang="pt-BR" b="1" dirty="0"/>
              <a:t>Adorar</a:t>
            </a:r>
          </a:p>
          <a:p>
            <a:r>
              <a:rPr lang="pt-BR" b="1" dirty="0"/>
              <a:t>Amar</a:t>
            </a:r>
          </a:p>
          <a:p>
            <a:r>
              <a:rPr lang="pt-BR" b="1" dirty="0"/>
              <a:t>Morar</a:t>
            </a:r>
          </a:p>
          <a:p>
            <a:r>
              <a:rPr lang="pt-BR" b="1" dirty="0"/>
              <a:t>Precisar</a:t>
            </a:r>
          </a:p>
          <a:p>
            <a:r>
              <a:rPr lang="pt-BR" b="1" dirty="0"/>
              <a:t>Pagar</a:t>
            </a:r>
          </a:p>
          <a:p>
            <a:r>
              <a:rPr lang="pt-BR" b="1" dirty="0"/>
              <a:t>Comprar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57AC91E-24D2-4916-B6F5-F5C3FDD66500}"/>
              </a:ext>
            </a:extLst>
          </p:cNvPr>
          <p:cNvSpPr txBox="1"/>
          <p:nvPr/>
        </p:nvSpPr>
        <p:spPr>
          <a:xfrm>
            <a:off x="4724400" y="1371601"/>
            <a:ext cx="3810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Pedir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Poder/ Não poder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Abrir/ Fechar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Esperar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Perguntar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Responder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Sinalizar</a:t>
            </a:r>
          </a:p>
        </p:txBody>
      </p:sp>
    </p:spTree>
    <p:extLst>
      <p:ext uri="{BB962C8B-B14F-4D97-AF65-F5344CB8AC3E}">
        <p14:creationId xmlns:p14="http://schemas.microsoft.com/office/powerpoint/2010/main" val="28131639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DC25C4-2A76-4C05-AF65-FBE8A975E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Atividade 2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40F344-BBD5-47E3-8618-04CF9D58F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b="1" dirty="0"/>
              <a:t>Crie 3 frases com os verbos e com o conteúdo acima (Natureza/ animais/ cores)</a:t>
            </a:r>
          </a:p>
        </p:txBody>
      </p:sp>
    </p:spTree>
    <p:extLst>
      <p:ext uri="{BB962C8B-B14F-4D97-AF65-F5344CB8AC3E}">
        <p14:creationId xmlns:p14="http://schemas.microsoft.com/office/powerpoint/2010/main" val="2013398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Peixe</a:t>
            </a:r>
          </a:p>
        </p:txBody>
      </p:sp>
      <p:pic>
        <p:nvPicPr>
          <p:cNvPr id="69634" name="Picture 2" descr="http://wallpaper.ultradownloads.com.br/73089_Papel-de-Parede-Peixes-Coloridos_160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8215370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Minhoca</a:t>
            </a:r>
          </a:p>
        </p:txBody>
      </p:sp>
      <p:pic>
        <p:nvPicPr>
          <p:cNvPr id="68610" name="Picture 2" descr="http://revistaecoturismo.com.br/turismo-sustentabilidade/wp-content/uploads/2013/07/minhoca1207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71546"/>
            <a:ext cx="8001056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Abelha</a:t>
            </a:r>
          </a:p>
        </p:txBody>
      </p:sp>
      <p:pic>
        <p:nvPicPr>
          <p:cNvPr id="67586" name="Picture 2" descr="http://trulynolen.pt/images/abelh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643050"/>
            <a:ext cx="5857916" cy="3558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Aranha</a:t>
            </a:r>
          </a:p>
        </p:txBody>
      </p:sp>
      <p:pic>
        <p:nvPicPr>
          <p:cNvPr id="66562" name="Picture 2" descr="http://www.sitedecuriosidades.com/im/g/BAF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214422"/>
            <a:ext cx="5143517" cy="47645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Íon">
  <a:themeElements>
    <a:clrScheme name="Í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Í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Í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tint val="100000"/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202</TotalTime>
  <Words>155</Words>
  <Application>Microsoft Office PowerPoint</Application>
  <PresentationFormat>Apresentação na tela (4:3)</PresentationFormat>
  <Paragraphs>91</Paragraphs>
  <Slides>58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58</vt:i4>
      </vt:variant>
    </vt:vector>
  </HeadingPairs>
  <TitlesOfParts>
    <vt:vector size="62" baseType="lpstr">
      <vt:lpstr>Arial</vt:lpstr>
      <vt:lpstr>Century Gothic</vt:lpstr>
      <vt:lpstr>Wingdings 3</vt:lpstr>
      <vt:lpstr>Íon</vt:lpstr>
      <vt:lpstr>Animais domésticos</vt:lpstr>
      <vt:lpstr>Insetos</vt:lpstr>
      <vt:lpstr>Gato</vt:lpstr>
      <vt:lpstr>Cachorro</vt:lpstr>
      <vt:lpstr>Pássaro</vt:lpstr>
      <vt:lpstr>Peixe</vt:lpstr>
      <vt:lpstr>Minhoca</vt:lpstr>
      <vt:lpstr>Abelha</vt:lpstr>
      <vt:lpstr>Aranha</vt:lpstr>
      <vt:lpstr>Barata</vt:lpstr>
      <vt:lpstr>Vaca</vt:lpstr>
      <vt:lpstr>Boi</vt:lpstr>
      <vt:lpstr>Cavalo</vt:lpstr>
      <vt:lpstr>Borboleta</vt:lpstr>
      <vt:lpstr>Cobra</vt:lpstr>
      <vt:lpstr>Coelho</vt:lpstr>
      <vt:lpstr>Galinha</vt:lpstr>
      <vt:lpstr>Jacaré</vt:lpstr>
      <vt:lpstr>Macaco</vt:lpstr>
      <vt:lpstr>Morcego</vt:lpstr>
      <vt:lpstr>Mosca</vt:lpstr>
      <vt:lpstr>Ovelha</vt:lpstr>
      <vt:lpstr>Papagaio</vt:lpstr>
      <vt:lpstr>Pato</vt:lpstr>
      <vt:lpstr>Rato</vt:lpstr>
      <vt:lpstr>Porco</vt:lpstr>
      <vt:lpstr>Sapo</vt:lpstr>
      <vt:lpstr>Tartaruga</vt:lpstr>
      <vt:lpstr>Cores</vt:lpstr>
      <vt:lpstr>Apresentação do PowerPoint</vt:lpstr>
      <vt:lpstr>Apresentação do PowerPoint</vt:lpstr>
      <vt:lpstr>Apresentação do PowerPoint</vt:lpstr>
      <vt:lpstr>Apresentação do PowerPoint</vt:lpstr>
      <vt:lpstr>Atividade </vt:lpstr>
      <vt:lpstr>Natureza</vt:lpstr>
      <vt:lpstr>SOL</vt:lpstr>
      <vt:lpstr>LUA</vt:lpstr>
      <vt:lpstr>ESTRELA</vt:lpstr>
      <vt:lpstr>CÉU E NUVEM</vt:lpstr>
      <vt:lpstr>ARCOÍRIS</vt:lpstr>
      <vt:lpstr>CHUVA</vt:lpstr>
      <vt:lpstr>NUBLADO</vt:lpstr>
      <vt:lpstr>RAIO</vt:lpstr>
      <vt:lpstr>FURACÃO</vt:lpstr>
      <vt:lpstr>VENTO</vt:lpstr>
      <vt:lpstr>Apresentação do PowerPoint</vt:lpstr>
      <vt:lpstr>FRIO</vt:lpstr>
      <vt:lpstr>CALOR</vt:lpstr>
      <vt:lpstr>RIO</vt:lpstr>
      <vt:lpstr>LAGOA</vt:lpstr>
      <vt:lpstr>MAR</vt:lpstr>
      <vt:lpstr>ÁRVORE</vt:lpstr>
      <vt:lpstr>GRAMA</vt:lpstr>
      <vt:lpstr>FLOR</vt:lpstr>
      <vt:lpstr>TERRA</vt:lpstr>
      <vt:lpstr>AREIA</vt:lpstr>
      <vt:lpstr>Verbos</vt:lpstr>
      <vt:lpstr>Atividade 2</vt:lpstr>
    </vt:vector>
  </TitlesOfParts>
  <Company>C&amp;A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karina</dc:creator>
  <cp:lastModifiedBy>IsF12</cp:lastModifiedBy>
  <cp:revision>19</cp:revision>
  <dcterms:created xsi:type="dcterms:W3CDTF">2017-07-10T11:28:51Z</dcterms:created>
  <dcterms:modified xsi:type="dcterms:W3CDTF">2018-07-19T21:25:02Z</dcterms:modified>
</cp:coreProperties>
</file>