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7" r:id="rId49"/>
    <p:sldId id="308" r:id="rId50"/>
    <p:sldId id="309" r:id="rId51"/>
    <p:sldId id="303" r:id="rId52"/>
    <p:sldId id="304" r:id="rId53"/>
    <p:sldId id="305" r:id="rId54"/>
    <p:sldId id="306" r:id="rId55"/>
    <p:sldId id="310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1085" y="2202873"/>
            <a:ext cx="8001000" cy="1226127"/>
          </a:xfrm>
        </p:spPr>
        <p:txBody>
          <a:bodyPr>
            <a:normAutofit/>
          </a:bodyPr>
          <a:lstStyle/>
          <a:p>
            <a:pPr algn="ctr"/>
            <a:r>
              <a:rPr lang="pt-BR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FRUTAS</a:t>
            </a:r>
            <a:endParaRPr lang="pt-BR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000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73" y="1421606"/>
            <a:ext cx="6068291" cy="35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636" y="1745673"/>
            <a:ext cx="7024254" cy="369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71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762" y="2148969"/>
            <a:ext cx="6754091" cy="346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28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764072"/>
            <a:ext cx="6608617" cy="390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65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BRINCADEIRA</a:t>
            </a:r>
            <a:endParaRPr lang="pt-BR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48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1164583"/>
            <a:ext cx="8534400" cy="1507067"/>
          </a:xfrm>
        </p:spPr>
        <p:txBody>
          <a:bodyPr/>
          <a:lstStyle/>
          <a:p>
            <a:r>
              <a:rPr lang="pt-BR" dirty="0" smtClean="0"/>
              <a:t>Alimentos simples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8231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7700" y="685800"/>
            <a:ext cx="8534400" cy="1507067"/>
          </a:xfrm>
        </p:spPr>
        <p:txBody>
          <a:bodyPr/>
          <a:lstStyle/>
          <a:p>
            <a:r>
              <a:rPr lang="pt-BR" dirty="0" smtClean="0"/>
              <a:t>Café da manhã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249" y="2334534"/>
            <a:ext cx="7933386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66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154" y="969169"/>
            <a:ext cx="4581525" cy="304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160" y="640238"/>
            <a:ext cx="2946422" cy="370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06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9344" y="1574442"/>
            <a:ext cx="4626864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20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0635" y="1821120"/>
            <a:ext cx="59055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6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6781" y="1044502"/>
            <a:ext cx="6421582" cy="425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78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226" y="1445653"/>
            <a:ext cx="6426200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7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557" y="1625958"/>
            <a:ext cx="5034319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7785" y="1535806"/>
            <a:ext cx="5422107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38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4710" y="2706475"/>
            <a:ext cx="6503831" cy="27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64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920" y="2117467"/>
            <a:ext cx="6555348" cy="34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69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527" y="2133364"/>
            <a:ext cx="5885645" cy="33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38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846" y="1848823"/>
            <a:ext cx="5905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54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56" y="350949"/>
            <a:ext cx="4664811" cy="33581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75" y="510325"/>
            <a:ext cx="5142963" cy="30394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98" y="4237149"/>
            <a:ext cx="4760084" cy="23294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675" y="3966290"/>
            <a:ext cx="357187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15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135" y="1850029"/>
            <a:ext cx="6697014" cy="32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94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496" y="2113107"/>
            <a:ext cx="7044743" cy="34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27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527" y="1400392"/>
            <a:ext cx="6068291" cy="431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94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390" y="1690352"/>
            <a:ext cx="5422107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77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166" y="2265574"/>
            <a:ext cx="6684136" cy="30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75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74" y="475412"/>
            <a:ext cx="4394659" cy="24738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499" y="475412"/>
            <a:ext cx="3644676" cy="253769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76" y="4138562"/>
            <a:ext cx="4211358" cy="22687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03831" y="3711882"/>
            <a:ext cx="3052292" cy="29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99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8763" y="1519707"/>
            <a:ext cx="8534400" cy="1507067"/>
          </a:xfrm>
        </p:spPr>
        <p:txBody>
          <a:bodyPr/>
          <a:lstStyle/>
          <a:p>
            <a:r>
              <a:rPr lang="pt-BR" dirty="0" smtClean="0"/>
              <a:t>bebidas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4471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533518"/>
            <a:ext cx="8534400" cy="1507067"/>
          </a:xfrm>
        </p:spPr>
        <p:txBody>
          <a:bodyPr/>
          <a:lstStyle/>
          <a:p>
            <a:r>
              <a:rPr lang="pt-BR" dirty="0" smtClean="0"/>
              <a:t>água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600" y="2720975"/>
            <a:ext cx="6426200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08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881248"/>
            <a:ext cx="8534400" cy="1507067"/>
          </a:xfrm>
        </p:spPr>
        <p:txBody>
          <a:bodyPr/>
          <a:lstStyle/>
          <a:p>
            <a:r>
              <a:rPr lang="pt-BR" dirty="0" smtClean="0"/>
              <a:t>chá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3450" y="2933700"/>
            <a:ext cx="54959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41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82" y="855490"/>
            <a:ext cx="8534400" cy="1507067"/>
          </a:xfrm>
        </p:spPr>
        <p:txBody>
          <a:bodyPr/>
          <a:lstStyle/>
          <a:p>
            <a:r>
              <a:rPr lang="pt-BR" dirty="0" smtClean="0"/>
              <a:t>leite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070" y="2658302"/>
            <a:ext cx="5612906" cy="36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53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430487"/>
            <a:ext cx="8534400" cy="1507067"/>
          </a:xfrm>
        </p:spPr>
        <p:txBody>
          <a:bodyPr/>
          <a:lstStyle/>
          <a:p>
            <a:r>
              <a:rPr lang="pt-BR" dirty="0" smtClean="0"/>
              <a:t>café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9169" y="2681288"/>
            <a:ext cx="5424487" cy="36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3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/>
          <a:lstStyle/>
          <a:p>
            <a:r>
              <a:rPr lang="pt-BR" dirty="0" smtClean="0"/>
              <a:t>Refrigerante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339" y="2373558"/>
            <a:ext cx="3930948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20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7547" y="366093"/>
            <a:ext cx="8534400" cy="1507067"/>
          </a:xfrm>
        </p:spPr>
        <p:txBody>
          <a:bodyPr/>
          <a:lstStyle/>
          <a:p>
            <a:r>
              <a:rPr lang="pt-BR" dirty="0" smtClean="0"/>
              <a:t>cerveja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978" y="2689225"/>
            <a:ext cx="5602843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9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014" y="1184563"/>
            <a:ext cx="6361277" cy="44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04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421" y="585033"/>
            <a:ext cx="8534400" cy="1507067"/>
          </a:xfrm>
        </p:spPr>
        <p:txBody>
          <a:bodyPr/>
          <a:lstStyle/>
          <a:p>
            <a:r>
              <a:rPr lang="pt-BR" dirty="0" smtClean="0"/>
              <a:t>vinho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525" y="2630510"/>
            <a:ext cx="722947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68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178" y="986101"/>
            <a:ext cx="8534400" cy="1507067"/>
          </a:xfrm>
        </p:spPr>
        <p:txBody>
          <a:bodyPr/>
          <a:lstStyle/>
          <a:p>
            <a:r>
              <a:rPr lang="pt-BR" dirty="0" smtClean="0"/>
              <a:t>cachaça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046" y="3122824"/>
            <a:ext cx="6233374" cy="238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5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877" y="2001710"/>
            <a:ext cx="8534400" cy="1507067"/>
          </a:xfrm>
        </p:spPr>
        <p:txBody>
          <a:bodyPr/>
          <a:lstStyle/>
          <a:p>
            <a:r>
              <a:rPr lang="pt-BR" dirty="0" smtClean="0"/>
              <a:t>lanches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1289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816853"/>
            <a:ext cx="8534400" cy="1507067"/>
          </a:xfrm>
        </p:spPr>
        <p:txBody>
          <a:bodyPr/>
          <a:lstStyle/>
          <a:p>
            <a:r>
              <a:rPr lang="pt-BR" dirty="0" smtClean="0"/>
              <a:t>Doce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857" y="2785056"/>
            <a:ext cx="6663111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35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485" y="391851"/>
            <a:ext cx="8534400" cy="1507067"/>
          </a:xfrm>
        </p:spPr>
        <p:txBody>
          <a:bodyPr/>
          <a:lstStyle/>
          <a:p>
            <a:r>
              <a:rPr lang="pt-BR" dirty="0" smtClean="0"/>
              <a:t>Salgado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894" y="2668588"/>
            <a:ext cx="5195787" cy="36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94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469124"/>
            <a:ext cx="8534400" cy="1507067"/>
          </a:xfrm>
        </p:spPr>
        <p:txBody>
          <a:bodyPr/>
          <a:lstStyle/>
          <a:p>
            <a:r>
              <a:rPr lang="pt-BR" dirty="0" smtClean="0"/>
              <a:t>pipoca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127" y="2668588"/>
            <a:ext cx="5345145" cy="36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40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060" y="685800"/>
            <a:ext cx="8534400" cy="1507067"/>
          </a:xfrm>
        </p:spPr>
        <p:txBody>
          <a:bodyPr/>
          <a:lstStyle/>
          <a:p>
            <a:r>
              <a:rPr lang="pt-BR" dirty="0" smtClean="0"/>
              <a:t>pastel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910" y="2759075"/>
            <a:ext cx="5783580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89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909" y="404729"/>
            <a:ext cx="8534400" cy="1507067"/>
          </a:xfrm>
        </p:spPr>
        <p:txBody>
          <a:bodyPr/>
          <a:lstStyle/>
          <a:p>
            <a:r>
              <a:rPr lang="pt-BR" dirty="0" smtClean="0"/>
              <a:t>xis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804" y="2565400"/>
            <a:ext cx="4500428" cy="36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58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7243" y="366093"/>
            <a:ext cx="8534400" cy="1507067"/>
          </a:xfrm>
        </p:spPr>
        <p:txBody>
          <a:bodyPr/>
          <a:lstStyle/>
          <a:p>
            <a:r>
              <a:rPr lang="pt-BR" dirty="0" smtClean="0"/>
              <a:t>Biscoito ou bolacha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2890" y="2408349"/>
            <a:ext cx="6053071" cy="30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47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/>
          <a:lstStyle/>
          <a:p>
            <a:r>
              <a:rPr lang="pt-BR" dirty="0" smtClean="0"/>
              <a:t>pizza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498" y="2746062"/>
            <a:ext cx="6273967" cy="36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81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982" y="1572274"/>
            <a:ext cx="7045036" cy="405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7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516" y="546396"/>
            <a:ext cx="8534400" cy="1507067"/>
          </a:xfrm>
        </p:spPr>
        <p:txBody>
          <a:bodyPr/>
          <a:lstStyle/>
          <a:p>
            <a:r>
              <a:rPr lang="pt-BR" dirty="0" smtClean="0"/>
              <a:t>torrada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500" y="2646740"/>
            <a:ext cx="6336404" cy="350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408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603" y="636549"/>
            <a:ext cx="8534400" cy="1507067"/>
          </a:xfrm>
        </p:spPr>
        <p:txBody>
          <a:bodyPr/>
          <a:lstStyle/>
          <a:p>
            <a:r>
              <a:rPr lang="pt-BR" dirty="0" smtClean="0"/>
              <a:t>Sanduiche natural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620" y="2897511"/>
            <a:ext cx="5666703" cy="303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097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520639"/>
            <a:ext cx="8534400" cy="1507067"/>
          </a:xfrm>
        </p:spPr>
        <p:txBody>
          <a:bodyPr/>
          <a:lstStyle/>
          <a:p>
            <a:r>
              <a:rPr lang="pt-BR" dirty="0" smtClean="0"/>
              <a:t>Picolé ou sorvete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278" y="2581487"/>
            <a:ext cx="3314811" cy="308521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401" y="2125015"/>
            <a:ext cx="2024498" cy="42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666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7244" y="755441"/>
            <a:ext cx="8534400" cy="1507067"/>
          </a:xfrm>
        </p:spPr>
        <p:txBody>
          <a:bodyPr/>
          <a:lstStyle/>
          <a:p>
            <a:r>
              <a:rPr lang="pt-BR" dirty="0" smtClean="0"/>
              <a:t>Chocolate</a:t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9395" y="2514600"/>
            <a:ext cx="4572213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3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81" y="685800"/>
            <a:ext cx="8534400" cy="1507067"/>
          </a:xfrm>
        </p:spPr>
        <p:txBody>
          <a:bodyPr/>
          <a:lstStyle/>
          <a:p>
            <a:r>
              <a:rPr lang="pt-BR" dirty="0" smtClean="0"/>
              <a:t>bolo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321" y="2819816"/>
            <a:ext cx="5041564" cy="336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13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9063" y="1653980"/>
            <a:ext cx="8534400" cy="1507067"/>
          </a:xfrm>
        </p:spPr>
        <p:txBody>
          <a:bodyPr/>
          <a:lstStyle/>
          <a:p>
            <a:r>
              <a:rPr lang="pt-BR" dirty="0" smtClean="0"/>
              <a:t>ATIVIDADE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1045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364" y="1925133"/>
            <a:ext cx="6255327" cy="32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2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836" y="1623363"/>
            <a:ext cx="6442364" cy="371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5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73" y="1564480"/>
            <a:ext cx="6629400" cy="34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5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945" y="1693069"/>
            <a:ext cx="7439891" cy="34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15765"/>
      </p:ext>
    </p:extLst>
  </p:cSld>
  <p:clrMapOvr>
    <a:masterClrMapping/>
  </p:clrMapOvr>
</p:sld>
</file>

<file path=ppt/theme/theme1.xml><?xml version="1.0" encoding="utf-8"?>
<a:theme xmlns:a="http://schemas.openxmlformats.org/drawingml/2006/main" name="Fatia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95</TotalTime>
  <Words>35</Words>
  <Application>Microsoft Office PowerPoint</Application>
  <PresentationFormat>Widescreen</PresentationFormat>
  <Paragraphs>27</Paragraphs>
  <Slides>55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59" baseType="lpstr">
      <vt:lpstr>Century Gothic</vt:lpstr>
      <vt:lpstr>Times New Roman</vt:lpstr>
      <vt:lpstr>Wingdings 3</vt:lpstr>
      <vt:lpstr>Fatia</vt:lpstr>
      <vt:lpstr>FRUTAS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Alimentos simples</vt:lpstr>
      <vt:lpstr>Café da manhã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bebidas</vt:lpstr>
      <vt:lpstr>água</vt:lpstr>
      <vt:lpstr>chá</vt:lpstr>
      <vt:lpstr>leite</vt:lpstr>
      <vt:lpstr>café</vt:lpstr>
      <vt:lpstr>Refrigerante</vt:lpstr>
      <vt:lpstr>cerveja</vt:lpstr>
      <vt:lpstr>vinho</vt:lpstr>
      <vt:lpstr>cachaça</vt:lpstr>
      <vt:lpstr>lanches</vt:lpstr>
      <vt:lpstr>Doce </vt:lpstr>
      <vt:lpstr>Salgado </vt:lpstr>
      <vt:lpstr>pipoca</vt:lpstr>
      <vt:lpstr>pastel</vt:lpstr>
      <vt:lpstr>xis</vt:lpstr>
      <vt:lpstr>Biscoito ou bolacha</vt:lpstr>
      <vt:lpstr>pizza</vt:lpstr>
      <vt:lpstr>torrada</vt:lpstr>
      <vt:lpstr>Sanduiche natural</vt:lpstr>
      <vt:lpstr>Picolé ou sorvete</vt:lpstr>
      <vt:lpstr>Chocolate </vt:lpstr>
      <vt:lpstr>bolo</vt:lpstr>
      <vt:lpstr>ATIVIDADE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FRUTAS</dc:title>
  <dc:creator>Dell</dc:creator>
  <cp:lastModifiedBy>Dell</cp:lastModifiedBy>
  <cp:revision>10</cp:revision>
  <dcterms:created xsi:type="dcterms:W3CDTF">2018-04-05T01:37:12Z</dcterms:created>
  <dcterms:modified xsi:type="dcterms:W3CDTF">2018-04-17T17:56:35Z</dcterms:modified>
</cp:coreProperties>
</file>