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7"/>
  </p:normalViewPr>
  <p:slideViewPr>
    <p:cSldViewPr snapToGrid="0">
      <p:cViewPr varScale="1">
        <p:scale>
          <a:sx n="104" d="100"/>
          <a:sy n="104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33B45-90FE-C9E3-BC2A-A591A7D47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8A74AB-727C-8B46-5CF8-B12A4D5DA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ED0E88-04C7-5F3D-C696-1281BDBF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36402D-BC46-BD1C-CB4D-E0D1031D1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0C633B-BB54-5E71-90E7-1D8304C89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032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E2178-6732-902C-1C8A-EAEF29C0D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A29DBC-5E8E-22A9-8FD8-88DC5BE8A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FBE7BF-05AC-5B28-A367-983B577DB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C7D2F3-4216-60F1-BD3D-5CF48482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E54E3A-064C-B8DF-E508-ED5F0CF5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3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309B77-EB5A-84FA-C18A-932F3F001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D045F7-AB99-8E4B-DBFF-EC741E8D7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EE16E5-713F-C3E3-E8D8-63BBB971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5E5FF8-2A7E-5CE9-4CA3-B23C9366B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8F6F0-FA5A-50E7-DE1A-6251D168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33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9740B-33D8-8744-E055-698A1FCA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9463EC-5DD9-0960-806C-8BEFB6A3D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54951B-CDC9-2CD3-7ACB-D1FFC7835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8E0308-337C-6CC5-59A6-DD4070F9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36AC28-AD11-5321-A96F-A4B690DF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470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52C3D-0632-F3A8-16AB-C5DD3623E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9FD392-A9F9-9538-BDB7-3CBE65B77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153CDB-C753-F0CB-DEE9-053C3DA2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CF800A-6DAB-1022-7AFB-F2CDD38FD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D43E36-9EA1-9830-1F5F-7B8560ED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CBA558-8774-EED9-5D64-B420CDBE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F6F688-2A72-0404-4201-CAD726F3F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82FE55-3FD5-A227-2B05-1DE84BFDE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51926B-EC2E-BFC3-377D-3A7B3947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B37850-0BC9-754B-DB2D-EFA4E837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9B2200F-5B71-B181-70C6-B308D0F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53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96832-C715-88B3-0E6F-85FE593C4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DF61569-00AA-6383-0457-E27C557B7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5815FBB-F6E9-EF5B-EAE7-F574624B2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53EFB28-BBF8-8055-FB93-2545C22BB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2DB7F93-5943-F7B2-343B-F02170552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C137366-99DF-FF5F-DDA2-7B35BE1C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FA1DBEE-8769-A9D7-507D-CC5569E57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763E398-77B9-A03A-69AD-393699A1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33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A15A96-312C-B969-31A1-7533F03D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3F4E5C1-C0CB-7661-7E1A-C73FA4F42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4976E9C-78CA-E252-7BBB-2E3035A0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4440569-66F4-ECDF-A14A-996DA5F8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53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B89D367-4840-701B-165C-4F051F2A4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04B52D7-5829-A32D-7862-AC0970DD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F42AE95-C067-72ED-C011-4B57A6DD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58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375EE-37D9-2C62-F618-0215B7A7E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3884A7-6A0C-9C6A-02FE-89E837B5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72D716E-7175-F5F2-D02B-BB4DD56A3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EC5CBD-25BA-BC74-92E6-2AC414468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B017CE-67FF-B10A-EA13-8A63BAF1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64BC4F-5769-060A-5692-1898B1CA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58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A5B14-20D7-D1F7-5794-9F873245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B21CFD-4146-CB21-CA02-B78EE31DF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486F3A-AECA-E7A3-9D3D-A2CEED970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065FED6-5A16-1BBC-8E86-B97D506D1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AC1FE2-42D5-A6E1-62FC-3C0D9ED0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FB369F-516C-8CBC-0424-697466AEA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2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7210160-2D63-7C8B-1F97-FE1347E6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B539E8-F8D4-DBDC-0D53-9424002A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FB2186-CEAA-10C4-B6FD-38695A49E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3B917-05DB-BE41-9E96-2E4F2486FDB3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130821-C1FF-311C-8193-ACB49F98F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DDF714-AE10-8CD2-A3A2-8308CAC12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76A5-469D-1340-B9C1-4ECAF18C2F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17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0D73481-DDA0-3804-CD58-1B7C97302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5B4EF98-F05D-A273-A3B1-7F4C4E4B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8379"/>
            <a:ext cx="10515600" cy="1325563"/>
          </a:xfrm>
        </p:spPr>
        <p:txBody>
          <a:bodyPr/>
          <a:lstStyle/>
          <a:p>
            <a:pPr algn="ctr"/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E74408D-785D-00F6-59F0-3059EF3DDEC4}"/>
              </a:ext>
            </a:extLst>
          </p:cNvPr>
          <p:cNvSpPr txBox="1"/>
          <p:nvPr/>
        </p:nvSpPr>
        <p:spPr>
          <a:xfrm>
            <a:off x="963827" y="3027405"/>
            <a:ext cx="102561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Digite aqui seu texto</a:t>
            </a:r>
          </a:p>
        </p:txBody>
      </p:sp>
    </p:spTree>
    <p:extLst>
      <p:ext uri="{BB962C8B-B14F-4D97-AF65-F5344CB8AC3E}">
        <p14:creationId xmlns:p14="http://schemas.microsoft.com/office/powerpoint/2010/main" val="389933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10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3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8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69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706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D9BF41D-90A6-C09E-17C4-49D4DB12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7BBD68BD-700A-F1A5-FDCC-3766693B7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326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7" name="Espaço Reservado para Conteúdo 4">
            <a:extLst>
              <a:ext uri="{FF2B5EF4-FFF2-40B4-BE49-F238E27FC236}">
                <a16:creationId xmlns:a16="http://schemas.microsoft.com/office/drawing/2014/main" id="{BFB19258-1AFD-04D2-40E2-58FDAC0D0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994"/>
          <a:stretch/>
        </p:blipFill>
        <p:spPr>
          <a:xfrm>
            <a:off x="0" y="6005383"/>
            <a:ext cx="12192000" cy="84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60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</Words>
  <Application>Microsoft Macintosh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Wilian Bonete</dc:creator>
  <cp:lastModifiedBy>Wilian Bonete</cp:lastModifiedBy>
  <cp:revision>1</cp:revision>
  <dcterms:created xsi:type="dcterms:W3CDTF">2025-11-03T00:15:22Z</dcterms:created>
  <dcterms:modified xsi:type="dcterms:W3CDTF">2025-11-03T00:58:10Z</dcterms:modified>
</cp:coreProperties>
</file>