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commentAuthors.xml" ContentType="application/vnd.openxmlformats-officedocument.presentationml.commentAuthors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62" r:id="rId2"/>
  </p:sldIdLst>
  <p:sldSz cx="32404050" cy="432054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411018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8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1pPr>
    <a:lvl2pPr marL="0" marR="0" indent="0" algn="ctr" defTabSz="411018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8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2pPr>
    <a:lvl3pPr marL="0" marR="0" indent="0" algn="ctr" defTabSz="411018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8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3pPr>
    <a:lvl4pPr marL="0" marR="0" indent="0" algn="ctr" defTabSz="411018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8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4pPr>
    <a:lvl5pPr marL="0" marR="0" indent="0" algn="ctr" defTabSz="411018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8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5pPr>
    <a:lvl6pPr marL="0" marR="0" indent="0" algn="ctr" defTabSz="411018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8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6pPr>
    <a:lvl7pPr marL="0" marR="0" indent="0" algn="ctr" defTabSz="411018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8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7pPr>
    <a:lvl8pPr marL="0" marR="0" indent="0" algn="ctr" defTabSz="411018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8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8pPr>
    <a:lvl9pPr marL="0" marR="0" indent="0" algn="ctr" defTabSz="411018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8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cela  da Rosa Dias" initials="Md" lastIdx="11" clrIdx="0">
    <p:extLst>
      <p:ext uri="{19B8F6BF-5375-455C-9EA6-DF929625EA0E}">
        <p15:presenceInfo xmlns:p15="http://schemas.microsoft.com/office/powerpoint/2012/main" xmlns="" userId="S::marcela.dias@ufpel.edu.br::27b7e30a-90df-4259-8491-8a0cec7c07b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0066"/>
    <a:srgbClr val="CB67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/>
      <a:tcStyle>
        <a:tcBdr/>
        <a:fill>
          <a:solidFill>
            <a:srgbClr val="E8ECF4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9359" autoAdjust="0"/>
    <p:restoredTop sz="94257" autoAdjust="0"/>
  </p:normalViewPr>
  <p:slideViewPr>
    <p:cSldViewPr snapToGrid="0">
      <p:cViewPr>
        <p:scale>
          <a:sx n="20" d="100"/>
          <a:sy n="20" d="100"/>
        </p:scale>
        <p:origin x="-1932" y="240"/>
      </p:cViewPr>
      <p:guideLst>
        <p:guide orient="horz" pos="13608"/>
        <p:guide pos="10206"/>
      </p:guideLst>
    </p:cSldViewPr>
  </p:slideViewPr>
  <p:notesTextViewPr>
    <p:cViewPr>
      <p:scale>
        <a:sx n="33" d="100"/>
        <a:sy n="33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>
            <a:spLocks noGrp="1" noRot="1" noChangeAspect="1"/>
          </p:cNvSpPr>
          <p:nvPr>
            <p:ph type="sldImg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92" name="Shape 92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110182" latinLnBrk="0">
      <a:spcBef>
        <a:spcPts val="1900"/>
      </a:spcBef>
      <a:defRPr sz="5400">
        <a:latin typeface="+mj-lt"/>
        <a:ea typeface="+mj-ea"/>
        <a:cs typeface="+mj-cs"/>
        <a:sym typeface="Calibri"/>
      </a:defRPr>
    </a:lvl1pPr>
    <a:lvl2pPr indent="228600" defTabSz="4110182" latinLnBrk="0">
      <a:spcBef>
        <a:spcPts val="1900"/>
      </a:spcBef>
      <a:defRPr sz="5400">
        <a:latin typeface="+mj-lt"/>
        <a:ea typeface="+mj-ea"/>
        <a:cs typeface="+mj-cs"/>
        <a:sym typeface="Calibri"/>
      </a:defRPr>
    </a:lvl2pPr>
    <a:lvl3pPr indent="457200" defTabSz="4110182" latinLnBrk="0">
      <a:spcBef>
        <a:spcPts val="1900"/>
      </a:spcBef>
      <a:defRPr sz="5400">
        <a:latin typeface="+mj-lt"/>
        <a:ea typeface="+mj-ea"/>
        <a:cs typeface="+mj-cs"/>
        <a:sym typeface="Calibri"/>
      </a:defRPr>
    </a:lvl3pPr>
    <a:lvl4pPr indent="685800" defTabSz="4110182" latinLnBrk="0">
      <a:spcBef>
        <a:spcPts val="1900"/>
      </a:spcBef>
      <a:defRPr sz="5400">
        <a:latin typeface="+mj-lt"/>
        <a:ea typeface="+mj-ea"/>
        <a:cs typeface="+mj-cs"/>
        <a:sym typeface="Calibri"/>
      </a:defRPr>
    </a:lvl4pPr>
    <a:lvl5pPr indent="914400" defTabSz="4110182" latinLnBrk="0">
      <a:spcBef>
        <a:spcPts val="1900"/>
      </a:spcBef>
      <a:defRPr sz="5400">
        <a:latin typeface="+mj-lt"/>
        <a:ea typeface="+mj-ea"/>
        <a:cs typeface="+mj-cs"/>
        <a:sym typeface="Calibri"/>
      </a:defRPr>
    </a:lvl5pPr>
    <a:lvl6pPr indent="1143000" defTabSz="4110182" latinLnBrk="0">
      <a:spcBef>
        <a:spcPts val="1900"/>
      </a:spcBef>
      <a:defRPr sz="5400">
        <a:latin typeface="+mj-lt"/>
        <a:ea typeface="+mj-ea"/>
        <a:cs typeface="+mj-cs"/>
        <a:sym typeface="Calibri"/>
      </a:defRPr>
    </a:lvl6pPr>
    <a:lvl7pPr indent="1371600" defTabSz="4110182" latinLnBrk="0">
      <a:spcBef>
        <a:spcPts val="1900"/>
      </a:spcBef>
      <a:defRPr sz="5400">
        <a:latin typeface="+mj-lt"/>
        <a:ea typeface="+mj-ea"/>
        <a:cs typeface="+mj-cs"/>
        <a:sym typeface="Calibri"/>
      </a:defRPr>
    </a:lvl7pPr>
    <a:lvl8pPr indent="1600200" defTabSz="4110182" latinLnBrk="0">
      <a:spcBef>
        <a:spcPts val="1900"/>
      </a:spcBef>
      <a:defRPr sz="5400">
        <a:latin typeface="+mj-lt"/>
        <a:ea typeface="+mj-ea"/>
        <a:cs typeface="+mj-cs"/>
        <a:sym typeface="Calibri"/>
      </a:defRPr>
    </a:lvl8pPr>
    <a:lvl9pPr indent="1828800" defTabSz="4110182" latinLnBrk="0">
      <a:spcBef>
        <a:spcPts val="1900"/>
      </a:spcBef>
      <a:defRPr sz="5400">
        <a:latin typeface="+mj-lt"/>
        <a:ea typeface="+mj-ea"/>
        <a:cs typeface="+mj-cs"/>
        <a:sym typeface="Calibri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2143125" y="685800"/>
            <a:ext cx="257175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13078574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o do Título"/>
          <p:cNvSpPr txBox="1">
            <a:spLocks noGrp="1"/>
          </p:cNvSpPr>
          <p:nvPr>
            <p:ph type="title"/>
          </p:nvPr>
        </p:nvSpPr>
        <p:spPr>
          <a:xfrm>
            <a:off x="2430559" y="13424150"/>
            <a:ext cx="27546334" cy="9262861"/>
          </a:xfrm>
          <a:prstGeom prst="rect">
            <a:avLst/>
          </a:prstGeom>
        </p:spPr>
        <p:txBody>
          <a:bodyPr/>
          <a:lstStyle/>
          <a:p>
            <a:r>
              <a:t>Texto do Título</a:t>
            </a:r>
          </a:p>
        </p:txBody>
      </p:sp>
      <p:sp>
        <p:nvSpPr>
          <p:cNvPr id="12" name="Nível de Corpo Um…"/>
          <p:cNvSpPr txBox="1">
            <a:spLocks noGrp="1"/>
          </p:cNvSpPr>
          <p:nvPr>
            <p:ph type="body" sz="quarter" idx="1"/>
          </p:nvPr>
        </p:nvSpPr>
        <p:spPr>
          <a:xfrm>
            <a:off x="4861120" y="24487565"/>
            <a:ext cx="22685215" cy="11043412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1pPr>
            <a:lvl2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2pPr>
            <a:lvl3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3pPr>
            <a:lvl4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4pPr>
            <a:lvl5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5pPr>
          </a:lstStyle>
          <a:p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13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o do Títul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Texto do Título</a:t>
            </a:r>
          </a:p>
        </p:txBody>
      </p:sp>
      <p:sp>
        <p:nvSpPr>
          <p:cNvPr id="21" name="Nível de Corpo Um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22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o do Título"/>
          <p:cNvSpPr txBox="1">
            <a:spLocks noGrp="1"/>
          </p:cNvSpPr>
          <p:nvPr>
            <p:ph type="title"/>
          </p:nvPr>
        </p:nvSpPr>
        <p:spPr>
          <a:xfrm>
            <a:off x="2559966" y="27768578"/>
            <a:ext cx="27546333" cy="8582648"/>
          </a:xfrm>
          <a:prstGeom prst="rect">
            <a:avLst/>
          </a:prstGeom>
        </p:spPr>
        <p:txBody>
          <a:bodyPr anchor="t"/>
          <a:lstStyle>
            <a:lvl1pPr algn="l">
              <a:defRPr sz="16700" b="1" cap="all"/>
            </a:lvl1pPr>
          </a:lstStyle>
          <a:p>
            <a:r>
              <a:t>Texto do Título</a:t>
            </a:r>
          </a:p>
        </p:txBody>
      </p:sp>
      <p:sp>
        <p:nvSpPr>
          <p:cNvPr id="30" name="Nível de Corpo Um…"/>
          <p:cNvSpPr txBox="1">
            <a:spLocks noGrp="1"/>
          </p:cNvSpPr>
          <p:nvPr>
            <p:ph type="body" sz="quarter" idx="1"/>
          </p:nvPr>
        </p:nvSpPr>
        <p:spPr>
          <a:xfrm>
            <a:off x="2559966" y="18315664"/>
            <a:ext cx="27546333" cy="9452917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1900"/>
              </a:spcBef>
              <a:buSzTx/>
              <a:buFontTx/>
              <a:buNone/>
              <a:defRPr sz="8300">
                <a:solidFill>
                  <a:srgbClr val="888888"/>
                </a:solidFill>
              </a:defRPr>
            </a:lvl1pPr>
            <a:lvl2pPr marL="0" indent="0">
              <a:spcBef>
                <a:spcPts val="1900"/>
              </a:spcBef>
              <a:buSzTx/>
              <a:buFontTx/>
              <a:buNone/>
              <a:defRPr sz="8300">
                <a:solidFill>
                  <a:srgbClr val="888888"/>
                </a:solidFill>
              </a:defRPr>
            </a:lvl2pPr>
            <a:lvl3pPr marL="0" indent="0">
              <a:spcBef>
                <a:spcPts val="1900"/>
              </a:spcBef>
              <a:buSzTx/>
              <a:buFontTx/>
              <a:buNone/>
              <a:defRPr sz="8300">
                <a:solidFill>
                  <a:srgbClr val="888888"/>
                </a:solidFill>
              </a:defRPr>
            </a:lvl3pPr>
            <a:lvl4pPr marL="0" indent="0">
              <a:spcBef>
                <a:spcPts val="1900"/>
              </a:spcBef>
              <a:buSzTx/>
              <a:buFontTx/>
              <a:buNone/>
              <a:defRPr sz="8300">
                <a:solidFill>
                  <a:srgbClr val="888888"/>
                </a:solidFill>
              </a:defRPr>
            </a:lvl4pPr>
            <a:lvl5pPr marL="0" indent="0">
              <a:spcBef>
                <a:spcPts val="1900"/>
              </a:spcBef>
              <a:buSzTx/>
              <a:buFontTx/>
              <a:buNone/>
              <a:defRPr sz="8300">
                <a:solidFill>
                  <a:srgbClr val="888888"/>
                </a:solidFill>
              </a:defRPr>
            </a:lvl5pPr>
          </a:lstStyle>
          <a:p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31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exto do Títul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Texto do Título</a:t>
            </a:r>
          </a:p>
        </p:txBody>
      </p:sp>
      <p:sp>
        <p:nvSpPr>
          <p:cNvPr id="39" name="Nível de Corpo Um…"/>
          <p:cNvSpPr txBox="1">
            <a:spLocks noGrp="1"/>
          </p:cNvSpPr>
          <p:nvPr>
            <p:ph type="body" sz="half" idx="1"/>
          </p:nvPr>
        </p:nvSpPr>
        <p:spPr>
          <a:xfrm>
            <a:off x="1620379" y="10083115"/>
            <a:ext cx="14313291" cy="28518811"/>
          </a:xfrm>
          <a:prstGeom prst="rect">
            <a:avLst/>
          </a:prstGeom>
        </p:spPr>
        <p:txBody>
          <a:bodyPr/>
          <a:lstStyle>
            <a:lvl1pPr>
              <a:spcBef>
                <a:spcPts val="2800"/>
              </a:spcBef>
              <a:defRPr sz="11700"/>
            </a:lvl1pPr>
            <a:lvl2pPr marL="3321949" indent="-1403134">
              <a:spcBef>
                <a:spcPts val="2800"/>
              </a:spcBef>
              <a:defRPr sz="11700"/>
            </a:lvl2pPr>
            <a:lvl3pPr marL="5191462" indent="-1352418">
              <a:spcBef>
                <a:spcPts val="2800"/>
              </a:spcBef>
              <a:defRPr sz="11700"/>
            </a:lvl3pPr>
            <a:lvl4pPr marL="7254537" indent="-1496676">
              <a:spcBef>
                <a:spcPts val="2800"/>
              </a:spcBef>
              <a:defRPr sz="11700"/>
            </a:lvl4pPr>
            <a:lvl5pPr marL="9173354" indent="-1496676">
              <a:spcBef>
                <a:spcPts val="2800"/>
              </a:spcBef>
              <a:defRPr sz="11700"/>
            </a:lvl5pPr>
          </a:lstStyle>
          <a:p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40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exto do Títul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Texto do Título</a:t>
            </a:r>
          </a:p>
        </p:txBody>
      </p:sp>
      <p:sp>
        <p:nvSpPr>
          <p:cNvPr id="48" name="Nível de Corpo Um…"/>
          <p:cNvSpPr txBox="1">
            <a:spLocks noGrp="1"/>
          </p:cNvSpPr>
          <p:nvPr>
            <p:ph type="body" sz="quarter" idx="1"/>
          </p:nvPr>
        </p:nvSpPr>
        <p:spPr>
          <a:xfrm>
            <a:off x="1620372" y="9672994"/>
            <a:ext cx="14318921" cy="4031243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2400"/>
              </a:spcBef>
              <a:buSzTx/>
              <a:buFontTx/>
              <a:buNone/>
              <a:defRPr sz="10000" b="1"/>
            </a:lvl1pPr>
            <a:lvl2pPr marL="0" indent="0">
              <a:spcBef>
                <a:spcPts val="2400"/>
              </a:spcBef>
              <a:buSzTx/>
              <a:buFontTx/>
              <a:buNone/>
              <a:defRPr sz="10000" b="1"/>
            </a:lvl2pPr>
            <a:lvl3pPr marL="0" indent="0">
              <a:spcBef>
                <a:spcPts val="2400"/>
              </a:spcBef>
              <a:buSzTx/>
              <a:buFontTx/>
              <a:buNone/>
              <a:defRPr sz="10000" b="1"/>
            </a:lvl3pPr>
            <a:lvl4pPr marL="0" indent="0">
              <a:spcBef>
                <a:spcPts val="2400"/>
              </a:spcBef>
              <a:buSzTx/>
              <a:buFontTx/>
              <a:buNone/>
              <a:defRPr sz="10000" b="1"/>
            </a:lvl4pPr>
            <a:lvl5pPr marL="0" indent="0">
              <a:spcBef>
                <a:spcPts val="2400"/>
              </a:spcBef>
              <a:buSzTx/>
              <a:buFontTx/>
              <a:buNone/>
              <a:defRPr sz="10000" b="1"/>
            </a:lvl5pPr>
          </a:lstStyle>
          <a:p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49" name="Espaço Reservado para Texto 4"/>
          <p:cNvSpPr>
            <a:spLocks noGrp="1"/>
          </p:cNvSpPr>
          <p:nvPr>
            <p:ph type="body" sz="quarter" idx="21"/>
          </p:nvPr>
        </p:nvSpPr>
        <p:spPr>
          <a:xfrm>
            <a:off x="16462535" y="9672993"/>
            <a:ext cx="14324546" cy="4031245"/>
          </a:xfrm>
          <a:prstGeom prst="rect">
            <a:avLst/>
          </a:prstGeom>
        </p:spPr>
        <p:txBody>
          <a:bodyPr anchor="b"/>
          <a:lstStyle/>
          <a:p>
            <a:endParaRPr/>
          </a:p>
        </p:txBody>
      </p:sp>
      <p:sp>
        <p:nvSpPr>
          <p:cNvPr id="50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exto do Títul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Texto do Título</a:t>
            </a:r>
          </a:p>
        </p:txBody>
      </p:sp>
      <p:sp>
        <p:nvSpPr>
          <p:cNvPr id="58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exto do Título"/>
          <p:cNvSpPr txBox="1">
            <a:spLocks noGrp="1"/>
          </p:cNvSpPr>
          <p:nvPr>
            <p:ph type="title"/>
          </p:nvPr>
        </p:nvSpPr>
        <p:spPr>
          <a:xfrm>
            <a:off x="1620375" y="1720539"/>
            <a:ext cx="10661831" cy="7322262"/>
          </a:xfrm>
          <a:prstGeom prst="rect">
            <a:avLst/>
          </a:prstGeom>
        </p:spPr>
        <p:txBody>
          <a:bodyPr anchor="b"/>
          <a:lstStyle>
            <a:lvl1pPr algn="l">
              <a:defRPr sz="8300" b="1"/>
            </a:lvl1pPr>
          </a:lstStyle>
          <a:p>
            <a:r>
              <a:t>Texto do Título</a:t>
            </a:r>
          </a:p>
        </p:txBody>
      </p:sp>
      <p:sp>
        <p:nvSpPr>
          <p:cNvPr id="73" name="Nível de Corpo Um…"/>
          <p:cNvSpPr txBox="1">
            <a:spLocks noGrp="1"/>
          </p:cNvSpPr>
          <p:nvPr>
            <p:ph type="body" idx="1"/>
          </p:nvPr>
        </p:nvSpPr>
        <p:spPr>
          <a:xfrm>
            <a:off x="12670413" y="1720533"/>
            <a:ext cx="18116666" cy="36881392"/>
          </a:xfrm>
          <a:prstGeom prst="rect">
            <a:avLst/>
          </a:prstGeom>
        </p:spPr>
        <p:txBody>
          <a:bodyPr/>
          <a:lstStyle/>
          <a:p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74" name="Espaço Reservado para Texto 3"/>
          <p:cNvSpPr>
            <a:spLocks noGrp="1"/>
          </p:cNvSpPr>
          <p:nvPr>
            <p:ph type="body" sz="half" idx="21"/>
          </p:nvPr>
        </p:nvSpPr>
        <p:spPr>
          <a:xfrm>
            <a:off x="1620375" y="9042797"/>
            <a:ext cx="10661830" cy="29559131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75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o do Título"/>
          <p:cNvSpPr txBox="1">
            <a:spLocks noGrp="1"/>
          </p:cNvSpPr>
          <p:nvPr>
            <p:ph type="title"/>
          </p:nvPr>
        </p:nvSpPr>
        <p:spPr>
          <a:xfrm>
            <a:off x="6352090" y="30249338"/>
            <a:ext cx="19444472" cy="3571108"/>
          </a:xfrm>
          <a:prstGeom prst="rect">
            <a:avLst/>
          </a:prstGeom>
        </p:spPr>
        <p:txBody>
          <a:bodyPr anchor="b"/>
          <a:lstStyle>
            <a:lvl1pPr algn="l">
              <a:defRPr sz="8300" b="1"/>
            </a:lvl1pPr>
          </a:lstStyle>
          <a:p>
            <a:r>
              <a:t>Texto do Título</a:t>
            </a:r>
          </a:p>
        </p:txBody>
      </p:sp>
      <p:sp>
        <p:nvSpPr>
          <p:cNvPr id="83" name="Espaço Reservado para Imagem 2"/>
          <p:cNvSpPr>
            <a:spLocks noGrp="1"/>
          </p:cNvSpPr>
          <p:nvPr>
            <p:ph type="pic" sz="half" idx="21"/>
          </p:nvPr>
        </p:nvSpPr>
        <p:spPr>
          <a:xfrm>
            <a:off x="6352090" y="3861194"/>
            <a:ext cx="19444472" cy="25928008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84" name="Nível de Corpo Um…"/>
          <p:cNvSpPr txBox="1">
            <a:spLocks noGrp="1"/>
          </p:cNvSpPr>
          <p:nvPr>
            <p:ph type="body" sz="quarter" idx="1"/>
          </p:nvPr>
        </p:nvSpPr>
        <p:spPr>
          <a:xfrm>
            <a:off x="6352090" y="33820448"/>
            <a:ext cx="19444472" cy="5071566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300"/>
              </a:spcBef>
              <a:buSzTx/>
              <a:buFontTx/>
              <a:buNone/>
              <a:defRPr sz="5800"/>
            </a:lvl1pPr>
            <a:lvl2pPr marL="0" indent="0">
              <a:spcBef>
                <a:spcPts val="1300"/>
              </a:spcBef>
              <a:buSzTx/>
              <a:buFontTx/>
              <a:buNone/>
              <a:defRPr sz="5800"/>
            </a:lvl2pPr>
            <a:lvl3pPr marL="0" indent="0">
              <a:spcBef>
                <a:spcPts val="1300"/>
              </a:spcBef>
              <a:buSzTx/>
              <a:buFontTx/>
              <a:buNone/>
              <a:defRPr sz="5800"/>
            </a:lvl3pPr>
            <a:lvl4pPr marL="0" indent="0">
              <a:spcBef>
                <a:spcPts val="1300"/>
              </a:spcBef>
              <a:buSzTx/>
              <a:buFontTx/>
              <a:buNone/>
              <a:defRPr sz="5800"/>
            </a:lvl4pPr>
            <a:lvl5pPr marL="0" indent="0">
              <a:spcBef>
                <a:spcPts val="1300"/>
              </a:spcBef>
              <a:buSzTx/>
              <a:buFontTx/>
              <a:buNone/>
              <a:defRPr sz="5800"/>
            </a:lvl5pPr>
          </a:lstStyle>
          <a:p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85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 do Título"/>
          <p:cNvSpPr txBox="1">
            <a:spLocks noGrp="1"/>
          </p:cNvSpPr>
          <p:nvPr>
            <p:ph type="title"/>
          </p:nvPr>
        </p:nvSpPr>
        <p:spPr>
          <a:xfrm>
            <a:off x="1621009" y="1730695"/>
            <a:ext cx="29165437" cy="72022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215991" tIns="215991" rIns="215991" bIns="215991" anchor="ctr">
            <a:normAutofit/>
          </a:bodyPr>
          <a:lstStyle/>
          <a:p>
            <a:r>
              <a:t>Texto do Título</a:t>
            </a:r>
          </a:p>
        </p:txBody>
      </p:sp>
      <p:sp>
        <p:nvSpPr>
          <p:cNvPr id="3" name="Nível de Corpo Um…"/>
          <p:cNvSpPr txBox="1">
            <a:spLocks noGrp="1"/>
          </p:cNvSpPr>
          <p:nvPr>
            <p:ph type="body" idx="1"/>
          </p:nvPr>
        </p:nvSpPr>
        <p:spPr>
          <a:xfrm>
            <a:off x="1621009" y="10082481"/>
            <a:ext cx="29165437" cy="2851991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215991" tIns="215991" rIns="215991" bIns="215991">
            <a:normAutofit/>
          </a:bodyPr>
          <a:lstStyle/>
          <a:p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4" name="Número do Slide"/>
          <p:cNvSpPr txBox="1">
            <a:spLocks noGrp="1"/>
          </p:cNvSpPr>
          <p:nvPr>
            <p:ph type="sldNum" sz="quarter" idx="2"/>
          </p:nvPr>
        </p:nvSpPr>
        <p:spPr>
          <a:xfrm>
            <a:off x="29306686" y="40599586"/>
            <a:ext cx="1479755" cy="1205642"/>
          </a:xfrm>
          <a:prstGeom prst="rect">
            <a:avLst/>
          </a:prstGeom>
          <a:ln w="12700">
            <a:miter lim="400000"/>
          </a:ln>
        </p:spPr>
        <p:txBody>
          <a:bodyPr wrap="none" lIns="215991" tIns="215991" rIns="215991" bIns="215991" anchor="ctr">
            <a:spAutoFit/>
          </a:bodyPr>
          <a:lstStyle>
            <a:lvl1pPr algn="r">
              <a:defRPr sz="5000">
                <a:solidFill>
                  <a:srgbClr val="898989"/>
                </a:solidFill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ransition spd="med"/>
  <p:txStyles>
    <p:titleStyle>
      <a:lvl1pPr marL="0" marR="0" indent="0" algn="ctr" defTabSz="383763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0" marR="0" indent="0" algn="ctr" defTabSz="383763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0" marR="0" indent="0" algn="ctr" defTabSz="383763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0" marR="0" indent="0" algn="ctr" defTabSz="383763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0" marR="0" indent="0" algn="ctr" defTabSz="383763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0" marR="0" indent="0" algn="ctr" defTabSz="383763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0" marR="0" indent="0" algn="ctr" defTabSz="383763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0" marR="0" indent="0" algn="ctr" defTabSz="383763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0" marR="0" indent="0" algn="ctr" defTabSz="383763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titleStyle>
    <p:bodyStyle>
      <a:lvl1pPr marL="1437701" marR="0" indent="-1437701" algn="l" defTabSz="3837632" rtl="0" latinLnBrk="0">
        <a:lnSpc>
          <a:spcPct val="100000"/>
        </a:lnSpc>
        <a:spcBef>
          <a:spcPts val="3200"/>
        </a:spcBef>
        <a:spcAft>
          <a:spcPts val="0"/>
        </a:spcAft>
        <a:buClrTx/>
        <a:buSzPct val="100000"/>
        <a:buFont typeface="Arial"/>
        <a:buChar char="•"/>
        <a:tabLst/>
        <a:defRPr sz="135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3302577" marR="0" indent="-1383762" algn="l" defTabSz="3837632" rtl="0" latinLnBrk="0">
        <a:lnSpc>
          <a:spcPct val="100000"/>
        </a:lnSpc>
        <a:spcBef>
          <a:spcPts val="3200"/>
        </a:spcBef>
        <a:spcAft>
          <a:spcPts val="0"/>
        </a:spcAft>
        <a:buClrTx/>
        <a:buSzPct val="100000"/>
        <a:buFont typeface="Arial"/>
        <a:buChar char="–"/>
        <a:tabLst/>
        <a:defRPr sz="135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5134243" marR="0" indent="-1295200" algn="l" defTabSz="3837632" rtl="0" latinLnBrk="0">
        <a:lnSpc>
          <a:spcPct val="100000"/>
        </a:lnSpc>
        <a:spcBef>
          <a:spcPts val="3200"/>
        </a:spcBef>
        <a:spcAft>
          <a:spcPts val="0"/>
        </a:spcAft>
        <a:buClrTx/>
        <a:buSzPct val="100000"/>
        <a:buFont typeface="Arial"/>
        <a:buChar char="•"/>
        <a:tabLst/>
        <a:defRPr sz="135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7318343" marR="0" indent="-1560483" algn="l" defTabSz="3837632" rtl="0" latinLnBrk="0">
        <a:lnSpc>
          <a:spcPct val="100000"/>
        </a:lnSpc>
        <a:spcBef>
          <a:spcPts val="3200"/>
        </a:spcBef>
        <a:spcAft>
          <a:spcPts val="0"/>
        </a:spcAft>
        <a:buClrTx/>
        <a:buSzPct val="100000"/>
        <a:buFont typeface="Arial"/>
        <a:buChar char="–"/>
        <a:tabLst/>
        <a:defRPr sz="135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9237160" marR="0" indent="-1560483" algn="l" defTabSz="3837632" rtl="0" latinLnBrk="0">
        <a:lnSpc>
          <a:spcPct val="100000"/>
        </a:lnSpc>
        <a:spcBef>
          <a:spcPts val="3200"/>
        </a:spcBef>
        <a:spcAft>
          <a:spcPts val="0"/>
        </a:spcAft>
        <a:buClrTx/>
        <a:buSzPct val="100000"/>
        <a:buFont typeface="Arial"/>
        <a:buChar char="»"/>
        <a:tabLst/>
        <a:defRPr sz="135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11159294" marR="0" indent="-1561145" algn="l" defTabSz="3837632" rtl="0" latinLnBrk="0">
        <a:lnSpc>
          <a:spcPct val="100000"/>
        </a:lnSpc>
        <a:spcBef>
          <a:spcPts val="3200"/>
        </a:spcBef>
        <a:spcAft>
          <a:spcPts val="0"/>
        </a:spcAft>
        <a:buClrTx/>
        <a:buSzPct val="100000"/>
        <a:buFont typeface="Arial"/>
        <a:buChar char="•"/>
        <a:tabLst/>
        <a:defRPr sz="135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13078922" marR="0" indent="-1561145" algn="l" defTabSz="3837632" rtl="0" latinLnBrk="0">
        <a:lnSpc>
          <a:spcPct val="100000"/>
        </a:lnSpc>
        <a:spcBef>
          <a:spcPts val="3200"/>
        </a:spcBef>
        <a:spcAft>
          <a:spcPts val="0"/>
        </a:spcAft>
        <a:buClrTx/>
        <a:buSzPct val="100000"/>
        <a:buFont typeface="Arial"/>
        <a:buChar char="•"/>
        <a:tabLst/>
        <a:defRPr sz="135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14998552" marR="0" indent="-1561143" algn="l" defTabSz="3837632" rtl="0" latinLnBrk="0">
        <a:lnSpc>
          <a:spcPct val="100000"/>
        </a:lnSpc>
        <a:spcBef>
          <a:spcPts val="3200"/>
        </a:spcBef>
        <a:spcAft>
          <a:spcPts val="0"/>
        </a:spcAft>
        <a:buClrTx/>
        <a:buSzPct val="100000"/>
        <a:buFont typeface="Arial"/>
        <a:buChar char="•"/>
        <a:tabLst/>
        <a:defRPr sz="135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16918181" marR="0" indent="-1561143" algn="l" defTabSz="3837632" rtl="0" latinLnBrk="0">
        <a:lnSpc>
          <a:spcPct val="100000"/>
        </a:lnSpc>
        <a:spcBef>
          <a:spcPts val="3200"/>
        </a:spcBef>
        <a:spcAft>
          <a:spcPts val="0"/>
        </a:spcAft>
        <a:buClrTx/>
        <a:buSzPct val="100000"/>
        <a:buFont typeface="Arial"/>
        <a:buChar char="•"/>
        <a:tabLst/>
        <a:defRPr sz="135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411018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r" defTabSz="411018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r" defTabSz="411018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r" defTabSz="411018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r" defTabSz="411018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r" defTabSz="411018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r" defTabSz="411018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r" defTabSz="411018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r" defTabSz="411018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Imagem 41" descr="Fundo_certificados_1.jpg"/>
          <p:cNvPicPr>
            <a:picLocks noChangeAspect="1"/>
          </p:cNvPicPr>
          <p:nvPr/>
        </p:nvPicPr>
        <p:blipFill>
          <a:blip r:embed="rId3" cstate="print"/>
          <a:srcRect l="11239" t="87255"/>
          <a:stretch>
            <a:fillRect/>
          </a:stretch>
        </p:blipFill>
        <p:spPr>
          <a:xfrm>
            <a:off x="0" y="39697572"/>
            <a:ext cx="32442149" cy="3507828"/>
          </a:xfrm>
          <a:prstGeom prst="rect">
            <a:avLst/>
          </a:prstGeom>
        </p:spPr>
      </p:pic>
      <p:sp>
        <p:nvSpPr>
          <p:cNvPr id="12" name="CaixaDeTexto 11"/>
          <p:cNvSpPr txBox="1"/>
          <p:nvPr/>
        </p:nvSpPr>
        <p:spPr>
          <a:xfrm>
            <a:off x="1074419" y="1540235"/>
            <a:ext cx="19799125" cy="380101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3329" tIns="53329" rIns="53329" bIns="53329" numCol="1" spcCol="38100" rtlCol="0" anchor="ctr">
            <a:spAutoFit/>
          </a:bodyPr>
          <a:lstStyle/>
          <a:p>
            <a:pPr algn="l"/>
            <a:r>
              <a:rPr lang="pt-BR" b="1" dirty="0" smtClean="0">
                <a:solidFill>
                  <a:srgbClr val="C00000"/>
                </a:solidFill>
              </a:rPr>
              <a:t>TÍTULO </a:t>
            </a:r>
          </a:p>
          <a:p>
            <a:pPr algn="l"/>
            <a:r>
              <a:rPr lang="pt-BR" b="1" dirty="0" smtClean="0">
                <a:solidFill>
                  <a:srgbClr val="C00000"/>
                </a:solidFill>
              </a:rPr>
              <a:t>(Caixa alta, em vermelho, fonte </a:t>
            </a:r>
            <a:r>
              <a:rPr lang="pt-BR" b="1" dirty="0" err="1" smtClean="0">
                <a:solidFill>
                  <a:srgbClr val="C00000"/>
                </a:solidFill>
              </a:rPr>
              <a:t>Helvetica</a:t>
            </a:r>
            <a:r>
              <a:rPr lang="pt-BR" b="1" dirty="0" smtClean="0">
                <a:solidFill>
                  <a:srgbClr val="C00000"/>
                </a:solidFill>
              </a:rPr>
              <a:t>, tamanho 80, negrito)</a:t>
            </a:r>
            <a:endParaRPr kumimoji="0" lang="pt-BR" b="1" i="0" u="none" strike="noStrike" cap="none" normalizeH="0" baseline="0" dirty="0">
              <a:ln>
                <a:noFill/>
              </a:ln>
              <a:solidFill>
                <a:srgbClr val="C00000"/>
              </a:solidFill>
              <a:effectLst/>
              <a:uFillTx/>
              <a:sym typeface="Helvetica"/>
            </a:endParaRPr>
          </a:p>
        </p:txBody>
      </p:sp>
      <p:grpSp>
        <p:nvGrpSpPr>
          <p:cNvPr id="17" name="Grupo 16"/>
          <p:cNvGrpSpPr/>
          <p:nvPr/>
        </p:nvGrpSpPr>
        <p:grpSpPr>
          <a:xfrm>
            <a:off x="22005354" y="1711685"/>
            <a:ext cx="9360000" cy="1744774"/>
            <a:chOff x="4797123" y="638125"/>
            <a:chExt cx="11760804" cy="2181275"/>
          </a:xfrm>
        </p:grpSpPr>
        <p:pic>
          <p:nvPicPr>
            <p:cNvPr id="14" name="Imagem 13" descr="Logo inteiro Graphica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797123" y="638125"/>
              <a:ext cx="11760804" cy="1924149"/>
            </a:xfrm>
            <a:prstGeom prst="rect">
              <a:avLst/>
            </a:prstGeom>
          </p:spPr>
        </p:pic>
        <p:pic>
          <p:nvPicPr>
            <p:cNvPr id="13" name="Imagem 12" descr="Fundo_certificados_1.jpg"/>
            <p:cNvPicPr>
              <a:picLocks noChangeAspect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18203" t="9438" r="63760" b="87665"/>
            <a:stretch>
              <a:fillRect/>
            </a:stretch>
          </p:blipFill>
          <p:spPr>
            <a:xfrm>
              <a:off x="6896100" y="1905000"/>
              <a:ext cx="7402691" cy="914400"/>
            </a:xfrm>
            <a:prstGeom prst="rect">
              <a:avLst/>
            </a:prstGeom>
          </p:spPr>
        </p:pic>
      </p:grpSp>
      <p:pic>
        <p:nvPicPr>
          <p:cNvPr id="15" name="Imagem 14" descr="Fundo_certificados_1.jpg"/>
          <p:cNvPicPr>
            <a:picLocks noChangeAspect="1"/>
          </p:cNvPicPr>
          <p:nvPr/>
        </p:nvPicPr>
        <p:blipFill>
          <a:blip r:embed="rId3" cstate="print"/>
          <a:srcRect l="37306" t="5128" r="32636" b="88080"/>
          <a:stretch>
            <a:fillRect/>
          </a:stretch>
        </p:blipFill>
        <p:spPr>
          <a:xfrm>
            <a:off x="21854488" y="3830128"/>
            <a:ext cx="9676546" cy="1681388"/>
          </a:xfrm>
          <a:prstGeom prst="rect">
            <a:avLst/>
          </a:prstGeom>
        </p:spPr>
      </p:pic>
      <p:sp>
        <p:nvSpPr>
          <p:cNvPr id="16" name="Retângulo 15"/>
          <p:cNvSpPr/>
          <p:nvPr/>
        </p:nvSpPr>
        <p:spPr>
          <a:xfrm>
            <a:off x="-9" y="5863079"/>
            <a:ext cx="32400000" cy="180000"/>
          </a:xfrm>
          <a:prstGeom prst="rect">
            <a:avLst/>
          </a:prstGeom>
          <a:solidFill>
            <a:srgbClr val="002060"/>
          </a:solidFill>
          <a:ln w="25400" cap="flat">
            <a:noFill/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ctr">
            <a:spAutoFit/>
          </a:bodyPr>
          <a:lstStyle/>
          <a:p>
            <a:pPr marL="0" marR="0" indent="0" algn="ctr" defTabSz="4110182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pt-BR" sz="80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Helvetica"/>
            </a:endParaRPr>
          </a:p>
        </p:txBody>
      </p:sp>
      <p:sp>
        <p:nvSpPr>
          <p:cNvPr id="21" name="Retângulo 20"/>
          <p:cNvSpPr/>
          <p:nvPr/>
        </p:nvSpPr>
        <p:spPr>
          <a:xfrm>
            <a:off x="4050" y="8208962"/>
            <a:ext cx="32400000" cy="72000"/>
          </a:xfrm>
          <a:prstGeom prst="rect">
            <a:avLst/>
          </a:prstGeom>
          <a:solidFill>
            <a:schemeClr val="tx2"/>
          </a:solidFill>
          <a:ln w="25400" cap="flat">
            <a:noFill/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ctr">
            <a:spAutoFit/>
          </a:bodyPr>
          <a:lstStyle/>
          <a:p>
            <a:pPr marL="0" marR="0" indent="0" algn="ctr" defTabSz="4110182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pt-BR" sz="80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Helvetica"/>
            </a:endParaRPr>
          </a:p>
        </p:txBody>
      </p:sp>
      <p:sp>
        <p:nvSpPr>
          <p:cNvPr id="22" name="descrição"/>
          <p:cNvSpPr txBox="1"/>
          <p:nvPr/>
        </p:nvSpPr>
        <p:spPr>
          <a:xfrm>
            <a:off x="1095375" y="9090144"/>
            <a:ext cx="9360000" cy="17423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7398" tIns="47398" rIns="47398" bIns="47398">
            <a:spAutoFit/>
          </a:bodyPr>
          <a:lstStyle>
            <a:lvl1pPr algn="l" defTabSz="946711">
              <a:spcBef>
                <a:spcPts val="600"/>
              </a:spcBef>
              <a:defRPr sz="3400" b="1" cap="all">
                <a:solidFill>
                  <a:srgbClr val="A7A7A7"/>
                </a:solidFill>
              </a:defRPr>
            </a:lvl1pPr>
          </a:lstStyle>
          <a:p>
            <a:r>
              <a:rPr lang="pt-BR" dirty="0" smtClean="0">
                <a:solidFill>
                  <a:srgbClr val="000066"/>
                </a:solidFill>
              </a:rPr>
              <a:t>INTRODUÇÃO/Título de seção</a:t>
            </a:r>
          </a:p>
          <a:p>
            <a:r>
              <a:rPr lang="pt-BR" dirty="0" smtClean="0">
                <a:solidFill>
                  <a:srgbClr val="000066"/>
                </a:solidFill>
              </a:rPr>
              <a:t>(Títulos em caixa alta, fonte </a:t>
            </a:r>
            <a:r>
              <a:rPr lang="pt-BR" dirty="0" err="1" smtClean="0">
                <a:solidFill>
                  <a:srgbClr val="000066"/>
                </a:solidFill>
              </a:rPr>
              <a:t>Helvetica</a:t>
            </a:r>
            <a:r>
              <a:rPr lang="pt-BR" dirty="0" smtClean="0">
                <a:solidFill>
                  <a:srgbClr val="000066"/>
                </a:solidFill>
              </a:rPr>
              <a:t>, tamanho 34, azul) </a:t>
            </a:r>
            <a:endParaRPr dirty="0">
              <a:solidFill>
                <a:srgbClr val="000066"/>
              </a:solidFill>
            </a:endParaRPr>
          </a:p>
        </p:txBody>
      </p:sp>
      <p:sp>
        <p:nvSpPr>
          <p:cNvPr id="23" name="RESULTADOS / IMPACTO SOCIAIS"/>
          <p:cNvSpPr txBox="1"/>
          <p:nvPr/>
        </p:nvSpPr>
        <p:spPr>
          <a:xfrm>
            <a:off x="11544300" y="9090144"/>
            <a:ext cx="9360000" cy="6154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7398" tIns="47398" rIns="47398" bIns="47398">
            <a:spAutoFit/>
          </a:bodyPr>
          <a:lstStyle>
            <a:lvl1pPr algn="l" defTabSz="946711">
              <a:spcBef>
                <a:spcPts val="600"/>
              </a:spcBef>
              <a:defRPr sz="3400" b="1" cap="all">
                <a:solidFill>
                  <a:srgbClr val="A7A7A7"/>
                </a:solidFill>
              </a:defRPr>
            </a:lvl1pPr>
          </a:lstStyle>
          <a:p>
            <a:r>
              <a:rPr lang="pt-BR" dirty="0" smtClean="0">
                <a:solidFill>
                  <a:srgbClr val="000066"/>
                </a:solidFill>
              </a:rPr>
              <a:t>Título de seção</a:t>
            </a:r>
            <a:endParaRPr lang="pt-BR" dirty="0">
              <a:solidFill>
                <a:srgbClr val="000066"/>
              </a:solidFill>
            </a:endParaRPr>
          </a:p>
        </p:txBody>
      </p:sp>
      <p:sp>
        <p:nvSpPr>
          <p:cNvPr id="24" name="METODOLOGIA"/>
          <p:cNvSpPr txBox="1"/>
          <p:nvPr/>
        </p:nvSpPr>
        <p:spPr>
          <a:xfrm>
            <a:off x="22018749" y="9090144"/>
            <a:ext cx="9360000" cy="121910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7398" tIns="47398" rIns="47398" bIns="47398">
            <a:spAutoFit/>
          </a:bodyPr>
          <a:lstStyle>
            <a:lvl1pPr algn="l" defTabSz="946711">
              <a:spcBef>
                <a:spcPts val="600"/>
              </a:spcBef>
              <a:defRPr sz="3400" b="1" cap="all">
                <a:solidFill>
                  <a:srgbClr val="A7A7A7"/>
                </a:solidFill>
              </a:defRPr>
            </a:lvl1pPr>
          </a:lstStyle>
          <a:p>
            <a:r>
              <a:rPr lang="pt-BR" dirty="0" smtClean="0">
                <a:solidFill>
                  <a:srgbClr val="000066"/>
                </a:solidFill>
              </a:rPr>
              <a:t>Título de seção</a:t>
            </a:r>
          </a:p>
          <a:p>
            <a:endParaRPr dirty="0">
              <a:solidFill>
                <a:srgbClr val="000066"/>
              </a:solidFill>
            </a:endParaRPr>
          </a:p>
        </p:txBody>
      </p:sp>
      <p:sp>
        <p:nvSpPr>
          <p:cNvPr id="25" name="descrição"/>
          <p:cNvSpPr txBox="1"/>
          <p:nvPr/>
        </p:nvSpPr>
        <p:spPr>
          <a:xfrm>
            <a:off x="1095375" y="11263682"/>
            <a:ext cx="9360000" cy="286571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7398" tIns="47398" rIns="47398" bIns="47398">
            <a:spAutoFit/>
          </a:bodyPr>
          <a:lstStyle>
            <a:lvl1pPr algn="l" defTabSz="946711">
              <a:spcBef>
                <a:spcPts val="600"/>
              </a:spcBef>
              <a:defRPr sz="3400" b="1" cap="all">
                <a:solidFill>
                  <a:srgbClr val="A7A7A7"/>
                </a:solidFill>
              </a:defRPr>
            </a:lvl1pPr>
          </a:lstStyle>
          <a:p>
            <a:pPr>
              <a:spcBef>
                <a:spcPts val="2400"/>
              </a:spcBef>
              <a:defRPr sz="3000">
                <a:latin typeface="Helvetica Light"/>
                <a:ea typeface="Helvetica Light"/>
                <a:cs typeface="Helvetica Light"/>
                <a:sym typeface="Helvetica Light"/>
              </a:defRPr>
            </a:pPr>
            <a:r>
              <a:rPr lang="pt-BR" b="0" cap="none" dirty="0" smtClean="0">
                <a:solidFill>
                  <a:schemeClr val="tx1"/>
                </a:solidFill>
                <a:latin typeface="Helvetica" pitchFamily="34" charset="0"/>
                <a:cs typeface="Helvetica" pitchFamily="34" charset="0"/>
              </a:rPr>
              <a:t>A organização poderá ser em duas ou três colunas, intercaladas ou não com imagens, de acordo com a necessidade da apresentação. Recomenda-se priorizar a linguagem visual, mantendo as exigências da extensão de texto para este formato (banner, de 600 a 800 palavras).</a:t>
            </a:r>
            <a:endParaRPr sz="3000" b="0" cap="none" dirty="0">
              <a:solidFill>
                <a:schemeClr val="tx1"/>
              </a:solidFill>
            </a:endParaRPr>
          </a:p>
        </p:txBody>
      </p:sp>
      <p:sp>
        <p:nvSpPr>
          <p:cNvPr id="28" name="descrição"/>
          <p:cNvSpPr txBox="1"/>
          <p:nvPr/>
        </p:nvSpPr>
        <p:spPr>
          <a:xfrm>
            <a:off x="11544300" y="9967757"/>
            <a:ext cx="9360000" cy="555875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7398" tIns="47398" rIns="47398" bIns="47398">
            <a:spAutoFit/>
          </a:bodyPr>
          <a:lstStyle>
            <a:lvl1pPr algn="l" defTabSz="946711">
              <a:spcBef>
                <a:spcPts val="600"/>
              </a:spcBef>
              <a:defRPr sz="3400" b="1" cap="all">
                <a:solidFill>
                  <a:srgbClr val="A7A7A7"/>
                </a:solidFill>
              </a:defRPr>
            </a:lvl1pPr>
          </a:lstStyle>
          <a:p>
            <a:r>
              <a:rPr lang="pt-BR" sz="3000" b="0" cap="none" dirty="0" smtClean="0">
                <a:solidFill>
                  <a:schemeClr val="tx1"/>
                </a:solidFill>
              </a:rPr>
              <a:t>Texto na fonte </a:t>
            </a:r>
            <a:r>
              <a:rPr lang="pt-BR" sz="3000" b="0" cap="none" dirty="0" err="1" smtClean="0">
                <a:solidFill>
                  <a:schemeClr val="tx1"/>
                </a:solidFill>
              </a:rPr>
              <a:t>Helvetica</a:t>
            </a:r>
            <a:r>
              <a:rPr lang="pt-BR" sz="3000" b="0" cap="none" dirty="0" smtClean="0">
                <a:solidFill>
                  <a:schemeClr val="tx1"/>
                </a:solidFill>
              </a:rPr>
              <a:t>, tamanho 30, espaçamento entre linhas 1,0, espaçamento entre parágrafos 1 linha e alinhamento à esquerda.</a:t>
            </a:r>
          </a:p>
          <a:p>
            <a:endParaRPr lang="pt-BR" sz="3000" b="0" cap="none" dirty="0" smtClean="0">
              <a:solidFill>
                <a:schemeClr val="tx1"/>
              </a:solidFill>
            </a:endParaRPr>
          </a:p>
          <a:p>
            <a:r>
              <a:rPr lang="pt-BR" sz="3000" b="0" cap="none" dirty="0" smtClean="0">
                <a:solidFill>
                  <a:schemeClr val="tx1"/>
                </a:solidFill>
              </a:rPr>
              <a:t>Tamanho da coluna: 26cm</a:t>
            </a:r>
          </a:p>
          <a:p>
            <a:endParaRPr lang="pt-BR" sz="3000" b="0" cap="none" dirty="0" smtClean="0">
              <a:solidFill>
                <a:schemeClr val="tx1"/>
              </a:solidFill>
            </a:endParaRPr>
          </a:p>
          <a:p>
            <a:r>
              <a:rPr lang="pt-BR" sz="3000" b="0" cap="none" dirty="0" smtClean="0">
                <a:solidFill>
                  <a:schemeClr val="tx1"/>
                </a:solidFill>
              </a:rPr>
              <a:t>As imagens podem ser inseridas livremente conforme a necessidade da apresentação, contendo o título da </a:t>
            </a:r>
            <a:r>
              <a:rPr lang="pt-BR" sz="3000" cap="none" dirty="0" smtClean="0">
                <a:solidFill>
                  <a:schemeClr val="tx1"/>
                </a:solidFill>
              </a:rPr>
              <a:t>Figura</a:t>
            </a:r>
            <a:r>
              <a:rPr lang="pt-BR" sz="3000" b="0" cap="none" dirty="0" smtClean="0">
                <a:solidFill>
                  <a:schemeClr val="tx1"/>
                </a:solidFill>
              </a:rPr>
              <a:t> (</a:t>
            </a:r>
            <a:r>
              <a:rPr lang="pt-BR" sz="3000" b="0" cap="none" dirty="0" err="1" smtClean="0">
                <a:solidFill>
                  <a:schemeClr val="tx1"/>
                </a:solidFill>
              </a:rPr>
              <a:t>Helvetica</a:t>
            </a:r>
            <a:r>
              <a:rPr lang="pt-BR" sz="3000" b="0" cap="none" dirty="0" smtClean="0">
                <a:solidFill>
                  <a:schemeClr val="tx1"/>
                </a:solidFill>
              </a:rPr>
              <a:t>, tamanho 24) e </a:t>
            </a:r>
            <a:r>
              <a:rPr lang="pt-BR" sz="3000" cap="none" dirty="0" smtClean="0">
                <a:solidFill>
                  <a:schemeClr val="tx1"/>
                </a:solidFill>
              </a:rPr>
              <a:t>Fonte</a:t>
            </a:r>
            <a:r>
              <a:rPr lang="pt-BR" sz="3000" b="0" cap="none" dirty="0" smtClean="0">
                <a:solidFill>
                  <a:schemeClr val="tx1"/>
                </a:solidFill>
              </a:rPr>
              <a:t> (</a:t>
            </a:r>
            <a:r>
              <a:rPr lang="pt-BR" sz="3000" b="0" cap="none" dirty="0" err="1" smtClean="0">
                <a:solidFill>
                  <a:schemeClr val="tx1"/>
                </a:solidFill>
              </a:rPr>
              <a:t>Helvetica</a:t>
            </a:r>
            <a:r>
              <a:rPr lang="pt-BR" sz="3000" b="0" cap="none" dirty="0" smtClean="0">
                <a:solidFill>
                  <a:schemeClr val="tx1"/>
                </a:solidFill>
              </a:rPr>
              <a:t>, tamanho 24) . </a:t>
            </a:r>
          </a:p>
          <a:p>
            <a:endParaRPr sz="3000" b="0" cap="none" dirty="0">
              <a:solidFill>
                <a:schemeClr val="tx1"/>
              </a:solidFill>
            </a:endParaRPr>
          </a:p>
        </p:txBody>
      </p:sp>
      <p:sp>
        <p:nvSpPr>
          <p:cNvPr id="29" name="descrição"/>
          <p:cNvSpPr txBox="1"/>
          <p:nvPr/>
        </p:nvSpPr>
        <p:spPr>
          <a:xfrm>
            <a:off x="22018749" y="9967757"/>
            <a:ext cx="9360000" cy="555875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7398" tIns="47398" rIns="47398" bIns="47398">
            <a:spAutoFit/>
          </a:bodyPr>
          <a:lstStyle>
            <a:lvl1pPr algn="l" defTabSz="946711">
              <a:spcBef>
                <a:spcPts val="600"/>
              </a:spcBef>
              <a:defRPr sz="3400" b="1" cap="all">
                <a:solidFill>
                  <a:srgbClr val="A7A7A7"/>
                </a:solidFill>
              </a:defRPr>
            </a:lvl1pPr>
          </a:lstStyle>
          <a:p>
            <a:r>
              <a:rPr lang="pt-BR" sz="3000" b="0" cap="none" dirty="0" smtClean="0">
                <a:solidFill>
                  <a:schemeClr val="tx1"/>
                </a:solidFill>
              </a:rPr>
              <a:t>Texto na fonte </a:t>
            </a:r>
            <a:r>
              <a:rPr lang="pt-BR" sz="3000" b="0" cap="none" dirty="0" err="1" smtClean="0">
                <a:solidFill>
                  <a:schemeClr val="tx1"/>
                </a:solidFill>
              </a:rPr>
              <a:t>Helvetica</a:t>
            </a:r>
            <a:r>
              <a:rPr lang="pt-BR" sz="3000" b="0" cap="none" dirty="0" smtClean="0">
                <a:solidFill>
                  <a:schemeClr val="tx1"/>
                </a:solidFill>
              </a:rPr>
              <a:t>, tamanho 30, espaçamento entre linhas 1,0, espaçamento entre parágrafos 1 linha e alinhamento à esquerda.</a:t>
            </a:r>
          </a:p>
          <a:p>
            <a:endParaRPr lang="pt-BR" sz="3000" b="0" cap="none" dirty="0" smtClean="0">
              <a:solidFill>
                <a:schemeClr val="tx1"/>
              </a:solidFill>
            </a:endParaRPr>
          </a:p>
          <a:p>
            <a:r>
              <a:rPr lang="pt-BR" sz="3000" b="0" cap="none" dirty="0" smtClean="0">
                <a:solidFill>
                  <a:schemeClr val="tx1"/>
                </a:solidFill>
              </a:rPr>
              <a:t>Tamanho da coluna: 26cm</a:t>
            </a:r>
          </a:p>
          <a:p>
            <a:endParaRPr lang="pt-BR" sz="3000" b="0" cap="none" dirty="0" smtClean="0">
              <a:solidFill>
                <a:schemeClr val="tx1"/>
              </a:solidFill>
            </a:endParaRPr>
          </a:p>
          <a:p>
            <a:r>
              <a:rPr lang="pt-BR" sz="3000" b="0" cap="none" dirty="0" smtClean="0">
                <a:solidFill>
                  <a:schemeClr val="tx1"/>
                </a:solidFill>
              </a:rPr>
              <a:t>As imagens podem ser inseridas livremente conforme a necessidade da apresentação, contendo o título da </a:t>
            </a:r>
            <a:r>
              <a:rPr lang="pt-BR" sz="3000" cap="none" dirty="0" smtClean="0">
                <a:solidFill>
                  <a:schemeClr val="tx1"/>
                </a:solidFill>
              </a:rPr>
              <a:t>Figura</a:t>
            </a:r>
            <a:r>
              <a:rPr lang="pt-BR" sz="3000" b="0" cap="none" dirty="0" smtClean="0">
                <a:solidFill>
                  <a:schemeClr val="tx1"/>
                </a:solidFill>
              </a:rPr>
              <a:t> (</a:t>
            </a:r>
            <a:r>
              <a:rPr lang="pt-BR" sz="3000" b="0" cap="none" dirty="0" err="1" smtClean="0">
                <a:solidFill>
                  <a:schemeClr val="tx1"/>
                </a:solidFill>
              </a:rPr>
              <a:t>Helvetica</a:t>
            </a:r>
            <a:r>
              <a:rPr lang="pt-BR" sz="3000" b="0" cap="none" dirty="0" smtClean="0">
                <a:solidFill>
                  <a:schemeClr val="tx1"/>
                </a:solidFill>
              </a:rPr>
              <a:t>, tamanho 24) e </a:t>
            </a:r>
            <a:r>
              <a:rPr lang="pt-BR" sz="3000" cap="none" dirty="0" smtClean="0">
                <a:solidFill>
                  <a:schemeClr val="tx1"/>
                </a:solidFill>
              </a:rPr>
              <a:t>Fonte</a:t>
            </a:r>
            <a:r>
              <a:rPr lang="pt-BR" sz="3000" b="0" cap="none" dirty="0" smtClean="0">
                <a:solidFill>
                  <a:schemeClr val="tx1"/>
                </a:solidFill>
              </a:rPr>
              <a:t> (</a:t>
            </a:r>
            <a:r>
              <a:rPr lang="pt-BR" sz="3000" b="0" cap="none" dirty="0" err="1" smtClean="0">
                <a:solidFill>
                  <a:schemeClr val="tx1"/>
                </a:solidFill>
              </a:rPr>
              <a:t>Helvetica</a:t>
            </a:r>
            <a:r>
              <a:rPr lang="pt-BR" sz="3000" b="0" cap="none" dirty="0" smtClean="0">
                <a:solidFill>
                  <a:schemeClr val="tx1"/>
                </a:solidFill>
              </a:rPr>
              <a:t>, tamanho 24) . </a:t>
            </a:r>
          </a:p>
          <a:p>
            <a:endParaRPr sz="3000" b="0" cap="none" dirty="0">
              <a:solidFill>
                <a:schemeClr val="tx1"/>
              </a:solidFill>
            </a:endParaRPr>
          </a:p>
        </p:txBody>
      </p:sp>
      <p:sp>
        <p:nvSpPr>
          <p:cNvPr id="30" name="CaixaDeTexto 29"/>
          <p:cNvSpPr txBox="1"/>
          <p:nvPr/>
        </p:nvSpPr>
        <p:spPr>
          <a:xfrm>
            <a:off x="1072055" y="6350057"/>
            <a:ext cx="30301323" cy="149269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3329" tIns="53329" rIns="53329" bIns="53329" numCol="1" spcCol="38100" rtlCol="0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pt-BR" sz="3000" b="1" dirty="0" smtClean="0">
                <a:solidFill>
                  <a:srgbClr val="000066"/>
                </a:solidFill>
              </a:rPr>
              <a:t>Autor 1</a:t>
            </a:r>
            <a:r>
              <a:rPr lang="pt-BR" sz="3000" b="1" baseline="30000" dirty="0" smtClean="0">
                <a:solidFill>
                  <a:srgbClr val="000066"/>
                </a:solidFill>
              </a:rPr>
              <a:t>1</a:t>
            </a:r>
            <a:r>
              <a:rPr lang="pt-BR" sz="3000" b="1" dirty="0" smtClean="0">
                <a:solidFill>
                  <a:srgbClr val="000066"/>
                </a:solidFill>
              </a:rPr>
              <a:t>; Autor 2</a:t>
            </a:r>
            <a:r>
              <a:rPr lang="pt-BR" sz="3000" b="1" baseline="30000" dirty="0" smtClean="0">
                <a:solidFill>
                  <a:srgbClr val="000066"/>
                </a:solidFill>
              </a:rPr>
              <a:t>2</a:t>
            </a:r>
            <a:r>
              <a:rPr lang="pt-BR" sz="3000" b="1" dirty="0" smtClean="0">
                <a:solidFill>
                  <a:srgbClr val="000066"/>
                </a:solidFill>
              </a:rPr>
              <a:t>; Autor 3</a:t>
            </a:r>
            <a:r>
              <a:rPr lang="pt-BR" sz="3000" b="1" baseline="30000" dirty="0" smtClean="0">
                <a:solidFill>
                  <a:srgbClr val="000066"/>
                </a:solidFill>
              </a:rPr>
              <a:t>3</a:t>
            </a:r>
            <a:r>
              <a:rPr lang="pt-BR" sz="3000" b="1" dirty="0" smtClean="0">
                <a:solidFill>
                  <a:srgbClr val="000066"/>
                </a:solidFill>
              </a:rPr>
              <a:t>; Autor 4</a:t>
            </a:r>
            <a:r>
              <a:rPr lang="pt-BR" sz="3000" b="1" baseline="30000" dirty="0" smtClean="0">
                <a:solidFill>
                  <a:srgbClr val="000066"/>
                </a:solidFill>
              </a:rPr>
              <a:t>4</a:t>
            </a:r>
            <a:r>
              <a:rPr lang="pt-BR" sz="3000" b="1" dirty="0" smtClean="0">
                <a:solidFill>
                  <a:srgbClr val="000066"/>
                </a:solidFill>
              </a:rPr>
              <a:t>;</a:t>
            </a:r>
            <a:r>
              <a:rPr lang="pt-BR" sz="3000" dirty="0" smtClean="0">
                <a:solidFill>
                  <a:srgbClr val="000066"/>
                </a:solidFill>
              </a:rPr>
              <a:t> </a:t>
            </a:r>
            <a:r>
              <a:rPr lang="pt-BR" sz="3000" b="1" dirty="0" smtClean="0">
                <a:solidFill>
                  <a:srgbClr val="000066"/>
                </a:solidFill>
              </a:rPr>
              <a:t>Autor 5</a:t>
            </a:r>
            <a:r>
              <a:rPr lang="pt-BR" sz="3000" b="1" baseline="30000" dirty="0" smtClean="0">
                <a:solidFill>
                  <a:srgbClr val="000066"/>
                </a:solidFill>
              </a:rPr>
              <a:t>5</a:t>
            </a:r>
            <a:r>
              <a:rPr lang="pt-BR" sz="3000" b="1" dirty="0" smtClean="0">
                <a:solidFill>
                  <a:srgbClr val="000066"/>
                </a:solidFill>
              </a:rPr>
              <a:t>; Autor 6</a:t>
            </a:r>
            <a:r>
              <a:rPr lang="pt-BR" sz="3000" b="1" baseline="30000" dirty="0" smtClean="0">
                <a:solidFill>
                  <a:srgbClr val="000066"/>
                </a:solidFill>
              </a:rPr>
              <a:t>6</a:t>
            </a:r>
            <a:r>
              <a:rPr lang="pt-BR" sz="3000" b="1" dirty="0" smtClean="0">
                <a:solidFill>
                  <a:srgbClr val="000066"/>
                </a:solidFill>
              </a:rPr>
              <a:t> </a:t>
            </a:r>
            <a:r>
              <a:rPr lang="pt-BR" sz="3000" dirty="0" smtClean="0">
                <a:solidFill>
                  <a:srgbClr val="000066"/>
                </a:solidFill>
              </a:rPr>
              <a:t>(Fonte </a:t>
            </a:r>
            <a:r>
              <a:rPr lang="pt-BR" sz="3000" dirty="0" err="1" smtClean="0">
                <a:solidFill>
                  <a:srgbClr val="000066"/>
                </a:solidFill>
              </a:rPr>
              <a:t>Helvetica</a:t>
            </a:r>
            <a:r>
              <a:rPr lang="pt-BR" sz="3000" dirty="0" smtClean="0">
                <a:solidFill>
                  <a:srgbClr val="000066"/>
                </a:solidFill>
              </a:rPr>
              <a:t>, tamanho 30, cor azul, negrito).</a:t>
            </a:r>
          </a:p>
          <a:p>
            <a:pPr>
              <a:lnSpc>
                <a:spcPct val="150000"/>
              </a:lnSpc>
            </a:pPr>
            <a:r>
              <a:rPr lang="pt-BR" sz="3000" b="1" baseline="30000" dirty="0" smtClean="0">
                <a:solidFill>
                  <a:srgbClr val="000066"/>
                </a:solidFill>
              </a:rPr>
              <a:t>1</a:t>
            </a:r>
            <a:r>
              <a:rPr lang="pt-BR" sz="3000" b="1" dirty="0" smtClean="0">
                <a:solidFill>
                  <a:srgbClr val="000066"/>
                </a:solidFill>
              </a:rPr>
              <a:t>Instituição; </a:t>
            </a:r>
            <a:r>
              <a:rPr lang="pt-BR" sz="3000" b="1" baseline="30000" dirty="0" smtClean="0">
                <a:solidFill>
                  <a:srgbClr val="000066"/>
                </a:solidFill>
              </a:rPr>
              <a:t>2</a:t>
            </a:r>
            <a:r>
              <a:rPr lang="pt-BR" sz="3000" b="1" dirty="0" smtClean="0">
                <a:solidFill>
                  <a:srgbClr val="000066"/>
                </a:solidFill>
              </a:rPr>
              <a:t>Instituição...</a:t>
            </a:r>
          </a:p>
        </p:txBody>
      </p:sp>
      <p:sp>
        <p:nvSpPr>
          <p:cNvPr id="31" name="METODOLOGIA"/>
          <p:cNvSpPr txBox="1"/>
          <p:nvPr/>
        </p:nvSpPr>
        <p:spPr>
          <a:xfrm>
            <a:off x="1072055" y="35099350"/>
            <a:ext cx="9360000" cy="52660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7398" tIns="47398" rIns="47398" bIns="47398">
            <a:spAutoFit/>
          </a:bodyPr>
          <a:lstStyle>
            <a:lvl1pPr algn="l" defTabSz="946711">
              <a:spcBef>
                <a:spcPts val="600"/>
              </a:spcBef>
              <a:defRPr sz="3400" b="1" cap="all">
                <a:solidFill>
                  <a:srgbClr val="A7A7A7"/>
                </a:solidFill>
              </a:defRPr>
            </a:lvl1pPr>
          </a:lstStyle>
          <a:p>
            <a:r>
              <a:rPr lang="pt-BR" sz="2800" dirty="0" smtClean="0">
                <a:solidFill>
                  <a:srgbClr val="000066"/>
                </a:solidFill>
              </a:rPr>
              <a:t>REFERÊNCIAS</a:t>
            </a:r>
            <a:endParaRPr sz="2800" dirty="0">
              <a:solidFill>
                <a:srgbClr val="000066"/>
              </a:solidFill>
            </a:endParaRPr>
          </a:p>
        </p:txBody>
      </p:sp>
      <p:sp>
        <p:nvSpPr>
          <p:cNvPr id="32" name="descrição"/>
          <p:cNvSpPr txBox="1"/>
          <p:nvPr/>
        </p:nvSpPr>
        <p:spPr>
          <a:xfrm>
            <a:off x="1072055" y="37254953"/>
            <a:ext cx="30175200" cy="135760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7398" tIns="47398" rIns="47398" bIns="47398">
            <a:spAutoFit/>
          </a:bodyPr>
          <a:lstStyle>
            <a:lvl1pPr algn="l" defTabSz="946711">
              <a:spcBef>
                <a:spcPts val="600"/>
              </a:spcBef>
              <a:defRPr sz="3400" b="1" cap="all">
                <a:solidFill>
                  <a:srgbClr val="A7A7A7"/>
                </a:solidFill>
              </a:defRPr>
            </a:lvl1pPr>
          </a:lstStyle>
          <a:p>
            <a:r>
              <a:rPr lang="pt-BR" sz="2400" b="0" cap="none" dirty="0" smtClean="0">
                <a:solidFill>
                  <a:schemeClr val="tx1"/>
                </a:solidFill>
              </a:rPr>
              <a:t>Texto na fonte </a:t>
            </a:r>
            <a:r>
              <a:rPr lang="pt-BR" sz="2400" b="0" cap="none" dirty="0" err="1" smtClean="0">
                <a:solidFill>
                  <a:schemeClr val="tx1"/>
                </a:solidFill>
              </a:rPr>
              <a:t>Helvetica</a:t>
            </a:r>
            <a:r>
              <a:rPr lang="pt-BR" sz="2400" b="0" cap="none" dirty="0" smtClean="0">
                <a:solidFill>
                  <a:schemeClr val="tx1"/>
                </a:solidFill>
              </a:rPr>
              <a:t>, tamanho 24, espaçamento entre linhas 1,0, espaçamento entre parágrafos 1 linha e alinhamento à esquerda.</a:t>
            </a:r>
          </a:p>
          <a:p>
            <a:r>
              <a:rPr lang="pt-BR" sz="2400" b="0" cap="none" dirty="0" smtClean="0">
                <a:solidFill>
                  <a:schemeClr val="tx1"/>
                </a:solidFill>
              </a:rPr>
              <a:t>As referências podem ser adaptadas em 1 coluna  (com 26cm),  2 colunas (55 cm) ou em 1 coluna inteira (com 84cm), respeitando as margens do banner (esquerda e direita) de 3cm.</a:t>
            </a:r>
          </a:p>
          <a:p>
            <a:r>
              <a:rPr lang="pt-BR" sz="2400" u="sng" cap="none" dirty="0" smtClean="0">
                <a:solidFill>
                  <a:schemeClr val="tx1"/>
                </a:solidFill>
              </a:rPr>
              <a:t>ATENÇÃO: </a:t>
            </a:r>
            <a:r>
              <a:rPr lang="pt-BR" sz="2400" cap="none" dirty="0" smtClean="0">
                <a:solidFill>
                  <a:schemeClr val="tx1"/>
                </a:solidFill>
              </a:rPr>
              <a:t>As citações de autores  nas referências devem estar de acordo com as normas da ABNT, NBR 10520: 2023 (19 jul. 2023).</a:t>
            </a:r>
            <a:endParaRPr sz="2400" cap="none" dirty="0">
              <a:solidFill>
                <a:schemeClr val="tx1"/>
              </a:solidFill>
            </a:endParaRPr>
          </a:p>
        </p:txBody>
      </p:sp>
      <p:sp>
        <p:nvSpPr>
          <p:cNvPr id="35" name="Retângulo 34"/>
          <p:cNvSpPr/>
          <p:nvPr/>
        </p:nvSpPr>
        <p:spPr>
          <a:xfrm>
            <a:off x="1072055" y="34910890"/>
            <a:ext cx="30240000" cy="7200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25400" cap="flat">
            <a:noFill/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ctr">
            <a:spAutoFit/>
          </a:bodyPr>
          <a:lstStyle/>
          <a:p>
            <a:pPr marL="0" marR="0" indent="0" algn="ctr" defTabSz="4110182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pt-BR" sz="80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Helvetica"/>
            </a:endParaRPr>
          </a:p>
        </p:txBody>
      </p:sp>
      <p:sp>
        <p:nvSpPr>
          <p:cNvPr id="38" name="Retângulo 37"/>
          <p:cNvSpPr/>
          <p:nvPr/>
        </p:nvSpPr>
        <p:spPr>
          <a:xfrm>
            <a:off x="1118037" y="20711552"/>
            <a:ext cx="9360000" cy="5040000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accent1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ctr">
            <a:spAutoFit/>
          </a:bodyPr>
          <a:lstStyle/>
          <a:p>
            <a:pPr marL="0" marR="0" indent="0" algn="ctr" defTabSz="4110182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pt-BR" sz="80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Helvetica"/>
            </a:endParaRPr>
          </a:p>
        </p:txBody>
      </p:sp>
      <p:sp>
        <p:nvSpPr>
          <p:cNvPr id="40" name="CaixaDeTexto 39"/>
          <p:cNvSpPr txBox="1"/>
          <p:nvPr/>
        </p:nvSpPr>
        <p:spPr>
          <a:xfrm>
            <a:off x="860862" y="20094666"/>
            <a:ext cx="9360000" cy="47703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3329" tIns="53329" rIns="53329" bIns="53329" numCol="1" spcCol="38100" rtlCol="0" anchor="ctr">
            <a:spAutoFit/>
          </a:bodyPr>
          <a:lstStyle/>
          <a:p>
            <a:pPr marL="0" marR="0" indent="0" algn="ctr" defTabSz="4110182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pt-BR" sz="2400" b="1" dirty="0" smtClean="0"/>
              <a:t>Figura 1.</a:t>
            </a:r>
            <a:r>
              <a:rPr lang="pt-BR" sz="2400" dirty="0" smtClean="0"/>
              <a:t> Jogos Físicos e Digitais</a:t>
            </a:r>
            <a:endParaRPr kumimoji="0" lang="pt-BR" sz="24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Helvetica"/>
            </a:endParaRPr>
          </a:p>
        </p:txBody>
      </p:sp>
      <p:sp>
        <p:nvSpPr>
          <p:cNvPr id="41" name="CaixaDeTexto 40"/>
          <p:cNvSpPr txBox="1"/>
          <p:nvPr/>
        </p:nvSpPr>
        <p:spPr>
          <a:xfrm>
            <a:off x="860862" y="25954183"/>
            <a:ext cx="9360000" cy="47703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3329" tIns="53329" rIns="53329" bIns="53329" numCol="1" spcCol="38100" rtlCol="0" anchor="ctr">
            <a:spAutoFit/>
          </a:bodyPr>
          <a:lstStyle/>
          <a:p>
            <a:pPr marL="0" marR="0" indent="0" algn="ctr" defTabSz="4110182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pt-BR" sz="2400" b="1" dirty="0" smtClean="0"/>
              <a:t>Fonte:</a:t>
            </a:r>
            <a:r>
              <a:rPr lang="pt-BR" sz="2400" dirty="0" smtClean="0"/>
              <a:t> Autores.</a:t>
            </a:r>
            <a:endParaRPr kumimoji="0" lang="pt-BR" sz="24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Helvetica"/>
            </a:endParaRPr>
          </a:p>
        </p:txBody>
      </p:sp>
      <p:sp>
        <p:nvSpPr>
          <p:cNvPr id="33" name="descrição"/>
          <p:cNvSpPr txBox="1"/>
          <p:nvPr/>
        </p:nvSpPr>
        <p:spPr>
          <a:xfrm>
            <a:off x="1095375" y="14325017"/>
            <a:ext cx="9360000" cy="60204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7398" tIns="47398" rIns="47398" bIns="47398">
            <a:spAutoFit/>
          </a:bodyPr>
          <a:lstStyle>
            <a:lvl1pPr algn="l" defTabSz="946711">
              <a:spcBef>
                <a:spcPts val="600"/>
              </a:spcBef>
              <a:defRPr sz="3400" b="1" cap="all">
                <a:solidFill>
                  <a:srgbClr val="A7A7A7"/>
                </a:solidFill>
              </a:defRPr>
            </a:lvl1pPr>
          </a:lstStyle>
          <a:p>
            <a:r>
              <a:rPr lang="pt-BR" sz="3000" b="0" cap="none" dirty="0" smtClean="0">
                <a:solidFill>
                  <a:schemeClr val="tx1"/>
                </a:solidFill>
              </a:rPr>
              <a:t>Texto na fonte </a:t>
            </a:r>
            <a:r>
              <a:rPr lang="pt-BR" sz="3000" b="0" cap="none" dirty="0" err="1" smtClean="0">
                <a:solidFill>
                  <a:schemeClr val="tx1"/>
                </a:solidFill>
              </a:rPr>
              <a:t>Helvetica</a:t>
            </a:r>
            <a:r>
              <a:rPr lang="pt-BR" sz="3000" b="0" cap="none" dirty="0" smtClean="0">
                <a:solidFill>
                  <a:schemeClr val="tx1"/>
                </a:solidFill>
              </a:rPr>
              <a:t>, tamanho 30, espaçamento entre linhas 1,0, espaçamento entre parágrafos 1 linha e alinhamento à esquerda.</a:t>
            </a:r>
          </a:p>
          <a:p>
            <a:endParaRPr lang="pt-BR" sz="3000" b="0" cap="none" dirty="0" smtClean="0">
              <a:solidFill>
                <a:schemeClr val="tx1"/>
              </a:solidFill>
            </a:endParaRPr>
          </a:p>
          <a:p>
            <a:r>
              <a:rPr lang="pt-BR" sz="3000" b="0" cap="none" dirty="0" smtClean="0">
                <a:solidFill>
                  <a:schemeClr val="tx1"/>
                </a:solidFill>
              </a:rPr>
              <a:t>Tamanho da coluna: 26cm e 3cm de distância entre elas.</a:t>
            </a:r>
          </a:p>
          <a:p>
            <a:endParaRPr lang="pt-BR" sz="3000" b="0" cap="none" dirty="0" smtClean="0">
              <a:solidFill>
                <a:schemeClr val="tx1"/>
              </a:solidFill>
            </a:endParaRPr>
          </a:p>
          <a:p>
            <a:r>
              <a:rPr lang="pt-BR" sz="3000" b="0" cap="none" dirty="0" smtClean="0">
                <a:solidFill>
                  <a:schemeClr val="tx1"/>
                </a:solidFill>
              </a:rPr>
              <a:t>As imagens podem ser inseridas livremente conforme a necessidade da apresentação, contendo o título da </a:t>
            </a:r>
            <a:r>
              <a:rPr lang="pt-BR" sz="3000" cap="none" dirty="0" smtClean="0">
                <a:solidFill>
                  <a:schemeClr val="tx1"/>
                </a:solidFill>
              </a:rPr>
              <a:t>Figura</a:t>
            </a:r>
            <a:r>
              <a:rPr lang="pt-BR" sz="3000" b="0" cap="none" dirty="0" smtClean="0">
                <a:solidFill>
                  <a:schemeClr val="tx1"/>
                </a:solidFill>
              </a:rPr>
              <a:t> (</a:t>
            </a:r>
            <a:r>
              <a:rPr lang="pt-BR" sz="3000" b="0" cap="none" dirty="0" err="1" smtClean="0">
                <a:solidFill>
                  <a:schemeClr val="tx1"/>
                </a:solidFill>
              </a:rPr>
              <a:t>Helvetica</a:t>
            </a:r>
            <a:r>
              <a:rPr lang="pt-BR" sz="3000" b="0" cap="none" dirty="0" smtClean="0">
                <a:solidFill>
                  <a:schemeClr val="tx1"/>
                </a:solidFill>
              </a:rPr>
              <a:t>, tamanho 24) e </a:t>
            </a:r>
            <a:r>
              <a:rPr lang="pt-BR" sz="3000" cap="none" dirty="0" smtClean="0">
                <a:solidFill>
                  <a:schemeClr val="tx1"/>
                </a:solidFill>
              </a:rPr>
              <a:t>Fonte</a:t>
            </a:r>
            <a:r>
              <a:rPr lang="pt-BR" sz="3000" b="0" cap="none" dirty="0" smtClean="0">
                <a:solidFill>
                  <a:schemeClr val="tx1"/>
                </a:solidFill>
              </a:rPr>
              <a:t> (</a:t>
            </a:r>
            <a:r>
              <a:rPr lang="pt-BR" sz="3000" b="0" cap="none" dirty="0" err="1" smtClean="0">
                <a:solidFill>
                  <a:schemeClr val="tx1"/>
                </a:solidFill>
              </a:rPr>
              <a:t>Helvetica</a:t>
            </a:r>
            <a:r>
              <a:rPr lang="pt-BR" sz="3000" b="0" cap="none" dirty="0" smtClean="0">
                <a:solidFill>
                  <a:schemeClr val="tx1"/>
                </a:solidFill>
              </a:rPr>
              <a:t>, tamanho 24) . </a:t>
            </a:r>
          </a:p>
          <a:p>
            <a:endParaRPr sz="3000" b="0" cap="none" dirty="0">
              <a:solidFill>
                <a:schemeClr val="tx1"/>
              </a:solidFill>
            </a:endParaRPr>
          </a:p>
        </p:txBody>
      </p:sp>
      <p:sp>
        <p:nvSpPr>
          <p:cNvPr id="45" name="Nam quis nulla. Integer malesuada. In in enim a arcu imperdiet malesuadaNam quis nulla. Integer malesuada. In in enim a arcu imperdiet malesuada. Sed vel lectus. Donec odio urna, tempus molestie, porttitor ut, iaculis quis, sem. Phasellus rhoncus. Aenean">
            <a:extLst>
              <a:ext uri="{FF2B5EF4-FFF2-40B4-BE49-F238E27FC236}">
                <a16:creationId xmlns="" xmlns:a16="http://schemas.microsoft.com/office/drawing/2014/main" id="{13269952-AA08-5909-A608-55FF21D03D0C}"/>
              </a:ext>
            </a:extLst>
          </p:cNvPr>
          <p:cNvSpPr txBox="1"/>
          <p:nvPr/>
        </p:nvSpPr>
        <p:spPr>
          <a:xfrm>
            <a:off x="1072055" y="35791985"/>
            <a:ext cx="9360000" cy="11421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7398" tIns="47398" rIns="47398" bIns="47398">
            <a:spAutoFit/>
          </a:bodyPr>
          <a:lstStyle>
            <a:lvl1pPr algn="l">
              <a:spcBef>
                <a:spcPts val="2400"/>
              </a:spcBef>
              <a:defRPr sz="2400"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r>
              <a:rPr lang="pt-BR" dirty="0">
                <a:solidFill>
                  <a:schemeClr val="tx1"/>
                </a:solidFill>
              </a:rPr>
              <a:t>[1] FULANO....</a:t>
            </a:r>
          </a:p>
          <a:p>
            <a:r>
              <a:rPr lang="pt-BR" dirty="0">
                <a:solidFill>
                  <a:schemeClr val="tx1"/>
                </a:solidFill>
              </a:rPr>
              <a:t>[2] BELTRANO</a:t>
            </a:r>
            <a:r>
              <a:rPr lang="pt-BR" dirty="0" smtClean="0">
                <a:solidFill>
                  <a:schemeClr val="tx1"/>
                </a:solidFill>
              </a:rPr>
              <a:t>...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46" name="descrição">
            <a:extLst>
              <a:ext uri="{FF2B5EF4-FFF2-40B4-BE49-F238E27FC236}">
                <a16:creationId xmlns="" xmlns:a16="http://schemas.microsoft.com/office/drawing/2014/main" id="{2E5EC212-54E1-1B0A-B1BC-65D990F6403E}"/>
              </a:ext>
            </a:extLst>
          </p:cNvPr>
          <p:cNvSpPr txBox="1"/>
          <p:nvPr/>
        </p:nvSpPr>
        <p:spPr>
          <a:xfrm>
            <a:off x="11544300" y="16121885"/>
            <a:ext cx="9252002" cy="6154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7398" tIns="47398" rIns="47398" bIns="47398">
            <a:spAutoFit/>
          </a:bodyPr>
          <a:lstStyle>
            <a:lvl1pPr algn="l" defTabSz="946711">
              <a:spcBef>
                <a:spcPts val="600"/>
              </a:spcBef>
              <a:defRPr sz="3400" b="1" cap="all">
                <a:solidFill>
                  <a:srgbClr val="A7A7A7"/>
                </a:solidFill>
              </a:defRPr>
            </a:lvl1pPr>
          </a:lstStyle>
          <a:p>
            <a:r>
              <a:rPr lang="pt-BR" dirty="0">
                <a:solidFill>
                  <a:srgbClr val="000066"/>
                </a:solidFill>
              </a:rPr>
              <a:t>Título de seção</a:t>
            </a:r>
            <a:endParaRPr dirty="0">
              <a:solidFill>
                <a:srgbClr val="000066"/>
              </a:solidFill>
            </a:endParaRPr>
          </a:p>
        </p:txBody>
      </p:sp>
      <p:sp>
        <p:nvSpPr>
          <p:cNvPr id="47" name="Nam quis nulla. Integer malesuada. In in enim a arcu imperdiet malesuada. Sed vel lectus. Donec odio urna, tempus molestie, porttitor ut, iaculis quis, sem. Phasellus rhoncus. Aenean id metus id velit ullamcorper pulvinar. Vestibulum fermentum tortor id ">
            <a:extLst>
              <a:ext uri="{FF2B5EF4-FFF2-40B4-BE49-F238E27FC236}">
                <a16:creationId xmlns="" xmlns:a16="http://schemas.microsoft.com/office/drawing/2014/main" id="{C5313A13-3088-4003-B789-03F6528FBB87}"/>
              </a:ext>
            </a:extLst>
          </p:cNvPr>
          <p:cNvSpPr txBox="1"/>
          <p:nvPr/>
        </p:nvSpPr>
        <p:spPr>
          <a:xfrm>
            <a:off x="11544300" y="17022131"/>
            <a:ext cx="19800000" cy="31734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7398" tIns="47398" rIns="47398" bIns="47398">
            <a:spAutoFit/>
          </a:bodyPr>
          <a:lstStyle/>
          <a:p>
            <a:pPr algn="l"/>
            <a:r>
              <a:rPr lang="pt-BR" sz="3000" dirty="0" smtClean="0">
                <a:solidFill>
                  <a:schemeClr val="tx1"/>
                </a:solidFill>
              </a:rPr>
              <a:t>Texto na fonte </a:t>
            </a:r>
            <a:r>
              <a:rPr lang="pt-BR" sz="3000" dirty="0" err="1" smtClean="0">
                <a:solidFill>
                  <a:schemeClr val="tx1"/>
                </a:solidFill>
              </a:rPr>
              <a:t>Helvetica</a:t>
            </a:r>
            <a:r>
              <a:rPr lang="pt-BR" sz="3000" dirty="0" smtClean="0">
                <a:solidFill>
                  <a:schemeClr val="tx1"/>
                </a:solidFill>
              </a:rPr>
              <a:t>, tamanho 30, espaçamento entre linhas 1,0, espaçamento entre parágrafos 1 linha e alinhamento à esquerda.</a:t>
            </a:r>
          </a:p>
          <a:p>
            <a:pPr algn="l"/>
            <a:endParaRPr lang="pt-BR" sz="3000" dirty="0" smtClean="0">
              <a:solidFill>
                <a:schemeClr val="tx1"/>
              </a:solidFill>
            </a:endParaRPr>
          </a:p>
          <a:p>
            <a:pPr algn="l"/>
            <a:r>
              <a:rPr lang="pt-BR" sz="3000" dirty="0" smtClean="0">
                <a:solidFill>
                  <a:schemeClr val="tx1"/>
                </a:solidFill>
              </a:rPr>
              <a:t>Se a opção for o texto em duas colunas juntas (uma menor e a outra maior), as larguras ficam respectivamente 26cm e 55cm, respeitando o espaço entre as colunas de 3cm..</a:t>
            </a:r>
          </a:p>
          <a:p>
            <a:pPr algn="l">
              <a:spcBef>
                <a:spcPts val="2400"/>
              </a:spcBef>
              <a:defRPr sz="3000">
                <a:latin typeface="Helvetica Light"/>
                <a:ea typeface="Helvetica Light"/>
                <a:cs typeface="Helvetica Light"/>
                <a:sym typeface="Helvetica Light"/>
              </a:defRPr>
            </a:pPr>
            <a:r>
              <a:rPr lang="pt-BR" dirty="0" smtClean="0"/>
              <a:t>Referências </a:t>
            </a:r>
            <a:r>
              <a:rPr lang="pt-BR" dirty="0"/>
              <a:t>indicadas no texto [1]. </a:t>
            </a:r>
          </a:p>
        </p:txBody>
      </p:sp>
      <p:sp>
        <p:nvSpPr>
          <p:cNvPr id="54" name="Retângulo 53"/>
          <p:cNvSpPr/>
          <p:nvPr/>
        </p:nvSpPr>
        <p:spPr>
          <a:xfrm>
            <a:off x="11574187" y="22091817"/>
            <a:ext cx="19728000" cy="3600000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accent1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ctr">
            <a:spAutoFit/>
          </a:bodyPr>
          <a:lstStyle/>
          <a:p>
            <a:pPr marL="0" marR="0" indent="0" algn="ctr" defTabSz="4110182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pt-BR" sz="80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Helvetica"/>
            </a:endParaRPr>
          </a:p>
        </p:txBody>
      </p:sp>
      <p:sp>
        <p:nvSpPr>
          <p:cNvPr id="55" name="CaixaDeTexto 54"/>
          <p:cNvSpPr txBox="1"/>
          <p:nvPr/>
        </p:nvSpPr>
        <p:spPr>
          <a:xfrm>
            <a:off x="16920311" y="21294488"/>
            <a:ext cx="9360000" cy="47703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3329" tIns="53329" rIns="53329" bIns="53329" numCol="1" spcCol="38100" rtlCol="0" anchor="ctr">
            <a:spAutoFit/>
          </a:bodyPr>
          <a:lstStyle/>
          <a:p>
            <a:pPr marL="0" marR="0" indent="0" algn="ctr" defTabSz="4110182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pt-BR" sz="2400" b="1" dirty="0" smtClean="0"/>
              <a:t>Figura 2.</a:t>
            </a:r>
            <a:r>
              <a:rPr lang="pt-BR" sz="2400" dirty="0" smtClean="0"/>
              <a:t> Jogos Físicos e Digitais</a:t>
            </a:r>
            <a:endParaRPr kumimoji="0" lang="pt-BR" sz="24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Helvetica"/>
            </a:endParaRPr>
          </a:p>
        </p:txBody>
      </p:sp>
      <p:sp>
        <p:nvSpPr>
          <p:cNvPr id="56" name="CaixaDeTexto 55"/>
          <p:cNvSpPr txBox="1"/>
          <p:nvPr/>
        </p:nvSpPr>
        <p:spPr>
          <a:xfrm>
            <a:off x="16920311" y="26068155"/>
            <a:ext cx="9360000" cy="47703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3329" tIns="53329" rIns="53329" bIns="53329" numCol="1" spcCol="38100" rtlCol="0" anchor="ctr">
            <a:spAutoFit/>
          </a:bodyPr>
          <a:lstStyle/>
          <a:p>
            <a:pPr marL="0" marR="0" indent="0" algn="ctr" defTabSz="4110182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pt-BR" sz="2400" b="1" dirty="0" smtClean="0"/>
              <a:t>Fonte:</a:t>
            </a:r>
            <a:r>
              <a:rPr lang="pt-BR" sz="2400" dirty="0" smtClean="0"/>
              <a:t> Autores.</a:t>
            </a:r>
            <a:endParaRPr kumimoji="0" lang="pt-BR" sz="24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Helvetica"/>
            </a:endParaRPr>
          </a:p>
        </p:txBody>
      </p:sp>
      <p:cxnSp>
        <p:nvCxnSpPr>
          <p:cNvPr id="63" name="Conector reto 62"/>
          <p:cNvCxnSpPr/>
          <p:nvPr/>
        </p:nvCxnSpPr>
        <p:spPr>
          <a:xfrm>
            <a:off x="22008661" y="1072054"/>
            <a:ext cx="0" cy="30600000"/>
          </a:xfrm>
          <a:prstGeom prst="line">
            <a:avLst/>
          </a:prstGeom>
          <a:noFill/>
          <a:ln w="25400" cap="flat">
            <a:solidFill>
              <a:schemeClr val="accent1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64" name="Conector reto 63"/>
          <p:cNvCxnSpPr/>
          <p:nvPr/>
        </p:nvCxnSpPr>
        <p:spPr>
          <a:xfrm>
            <a:off x="31336592" y="1072054"/>
            <a:ext cx="0" cy="30600000"/>
          </a:xfrm>
          <a:prstGeom prst="line">
            <a:avLst/>
          </a:prstGeom>
          <a:noFill/>
          <a:ln w="25400" cap="flat">
            <a:solidFill>
              <a:schemeClr val="accent1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66" name="METODOLOGIA"/>
          <p:cNvSpPr txBox="1"/>
          <p:nvPr/>
        </p:nvSpPr>
        <p:spPr>
          <a:xfrm>
            <a:off x="1224454" y="41021927"/>
            <a:ext cx="18293255" cy="52660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7398" tIns="47398" rIns="47398" bIns="47398">
            <a:spAutoFit/>
          </a:bodyPr>
          <a:lstStyle>
            <a:lvl1pPr algn="l" defTabSz="946711">
              <a:spcBef>
                <a:spcPts val="600"/>
              </a:spcBef>
              <a:defRPr sz="3400" b="1" cap="all">
                <a:solidFill>
                  <a:srgbClr val="A7A7A7"/>
                </a:solidFill>
              </a:defRPr>
            </a:lvl1pPr>
          </a:lstStyle>
          <a:p>
            <a:r>
              <a:rPr lang="pt-BR" sz="2800" dirty="0" smtClean="0">
                <a:solidFill>
                  <a:schemeClr val="bg2"/>
                </a:solidFill>
              </a:rPr>
              <a:t>ESPAÇO PARA OS LOGOTIPOS DA INSTITUIÇÃO dos autores</a:t>
            </a:r>
            <a:endParaRPr sz="2800" dirty="0">
              <a:solidFill>
                <a:schemeClr val="bg2"/>
              </a:solidFill>
            </a:endParaRPr>
          </a:p>
        </p:txBody>
      </p:sp>
      <p:cxnSp>
        <p:nvCxnSpPr>
          <p:cNvPr id="68" name="Conector reto 67"/>
          <p:cNvCxnSpPr/>
          <p:nvPr/>
        </p:nvCxnSpPr>
        <p:spPr>
          <a:xfrm>
            <a:off x="20899820" y="1072054"/>
            <a:ext cx="0" cy="30600000"/>
          </a:xfrm>
          <a:prstGeom prst="line">
            <a:avLst/>
          </a:prstGeom>
          <a:noFill/>
          <a:ln w="25400" cap="flat">
            <a:solidFill>
              <a:schemeClr val="accent1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69" name="Conector reto 68"/>
          <p:cNvCxnSpPr/>
          <p:nvPr/>
        </p:nvCxnSpPr>
        <p:spPr>
          <a:xfrm>
            <a:off x="11529848" y="1072054"/>
            <a:ext cx="0" cy="30600000"/>
          </a:xfrm>
          <a:prstGeom prst="line">
            <a:avLst/>
          </a:prstGeom>
          <a:noFill/>
          <a:ln w="25400" cap="flat">
            <a:solidFill>
              <a:schemeClr val="accent1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71" name="Conector reto 70"/>
          <p:cNvCxnSpPr/>
          <p:nvPr/>
        </p:nvCxnSpPr>
        <p:spPr>
          <a:xfrm>
            <a:off x="10452538" y="1072054"/>
            <a:ext cx="0" cy="30600000"/>
          </a:xfrm>
          <a:prstGeom prst="line">
            <a:avLst/>
          </a:prstGeom>
          <a:noFill/>
          <a:ln w="25400" cap="flat">
            <a:solidFill>
              <a:schemeClr val="accent1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72" name="Conector reto 71"/>
          <p:cNvCxnSpPr/>
          <p:nvPr/>
        </p:nvCxnSpPr>
        <p:spPr>
          <a:xfrm>
            <a:off x="1087820" y="1072054"/>
            <a:ext cx="0" cy="36000000"/>
          </a:xfrm>
          <a:prstGeom prst="line">
            <a:avLst/>
          </a:prstGeom>
          <a:noFill/>
          <a:ln w="25400" cap="flat">
            <a:solidFill>
              <a:schemeClr val="accent1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73" name="METODOLOGIA"/>
          <p:cNvSpPr txBox="1"/>
          <p:nvPr/>
        </p:nvSpPr>
        <p:spPr>
          <a:xfrm>
            <a:off x="746233" y="29318658"/>
            <a:ext cx="22586733" cy="526609"/>
          </a:xfrm>
          <a:prstGeom prst="rect">
            <a:avLst/>
          </a:prstGeom>
          <a:solidFill>
            <a:schemeClr val="bg1"/>
          </a:solidFill>
          <a:ln w="12700">
            <a:solidFill>
              <a:srgbClr val="C00000"/>
            </a:solidFill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7398" tIns="47398" rIns="47398" bIns="47398">
            <a:spAutoFit/>
          </a:bodyPr>
          <a:lstStyle>
            <a:lvl1pPr algn="l" defTabSz="946711">
              <a:spcBef>
                <a:spcPts val="600"/>
              </a:spcBef>
              <a:defRPr sz="3400" b="1" cap="all">
                <a:solidFill>
                  <a:srgbClr val="A7A7A7"/>
                </a:solidFill>
              </a:defRPr>
            </a:lvl1pPr>
          </a:lstStyle>
          <a:p>
            <a:r>
              <a:rPr lang="pt-BR" sz="2800" dirty="0" smtClean="0">
                <a:solidFill>
                  <a:schemeClr val="bg2"/>
                </a:solidFill>
              </a:rPr>
              <a:t>LINHAS GUIAS PARA USAR NA COMPOSIÇÃO DO LAYOUT.</a:t>
            </a:r>
            <a:endParaRPr sz="2800" dirty="0">
              <a:solidFill>
                <a:schemeClr val="bg2"/>
              </a:solidFill>
            </a:endParaRPr>
          </a:p>
        </p:txBody>
      </p:sp>
      <p:pic>
        <p:nvPicPr>
          <p:cNvPr id="39" name="Imagem 38" descr="fapergs-vertical_azul.png"/>
          <p:cNvPicPr>
            <a:picLocks noChangeAspect="1"/>
          </p:cNvPicPr>
          <p:nvPr/>
        </p:nvPicPr>
        <p:blipFill>
          <a:blip r:embed="rId5" cstate="print"/>
          <a:srcRect l="16226" t="7721" r="11161" b="17365"/>
          <a:stretch>
            <a:fillRect/>
          </a:stretch>
        </p:blipFill>
        <p:spPr>
          <a:xfrm>
            <a:off x="19089274" y="40970579"/>
            <a:ext cx="2523127" cy="1228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730992531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Tema do Office">
  <a:themeElements>
    <a:clrScheme name="Tema do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Tema do Offic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8" tIns="45718" rIns="45718" bIns="45718" numCol="1" spcCol="38100" rtlCol="0" anchor="ctr">
        <a:spAutoFit/>
      </a:bodyPr>
      <a:lstStyle>
        <a:defPPr marL="0" marR="0" indent="0" algn="ctr" defTabSz="4110182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80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3329" tIns="53329" rIns="53329" bIns="53329" numCol="1" spcCol="38100" rtlCol="0" anchor="ctr">
        <a:spAutoFit/>
      </a:bodyPr>
      <a:lstStyle>
        <a:defPPr marL="0" marR="0" indent="0" algn="ctr" defTabSz="4110182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80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Tema do Office">
  <a:themeElements>
    <a:clrScheme name="Tema do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Tema do Offic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8" tIns="45718" rIns="45718" bIns="45718" numCol="1" spcCol="38100" rtlCol="0" anchor="ctr">
        <a:spAutoFit/>
      </a:bodyPr>
      <a:lstStyle>
        <a:defPPr marL="0" marR="0" indent="0" algn="ctr" defTabSz="4110182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80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3329" tIns="53329" rIns="53329" bIns="53329" numCol="1" spcCol="38100" rtlCol="0" anchor="ctr">
        <a:spAutoFit/>
      </a:bodyPr>
      <a:lstStyle>
        <a:defPPr marL="0" marR="0" indent="0" algn="ctr" defTabSz="4110182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80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17146</TotalTime>
  <Words>507</Words>
  <Application>Microsoft Office PowerPoint</Application>
  <PresentationFormat>Personalizar</PresentationFormat>
  <Paragraphs>41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Marcela da Rosa Dias</dc:creator>
  <cp:lastModifiedBy>Rafaela Gruppelli</cp:lastModifiedBy>
  <cp:revision>34</cp:revision>
  <cp:lastPrinted>2024-04-16T02:49:38Z</cp:lastPrinted>
  <dcterms:modified xsi:type="dcterms:W3CDTF">2025-04-04T13:54:33Z</dcterms:modified>
</cp:coreProperties>
</file>