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64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D036-23CD-4497-84FF-6CD5BA6EEF63}" type="datetimeFigureOut">
              <a:rPr lang="pt-BR" smtClean="0"/>
              <a:pPr/>
              <a:t>14/08/2014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6CC86-4F96-4757-BCD0-32A11732A9C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D036-23CD-4497-84FF-6CD5BA6EEF63}" type="datetimeFigureOut">
              <a:rPr lang="pt-BR" smtClean="0"/>
              <a:pPr/>
              <a:t>14/08/2014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6CC86-4F96-4757-BCD0-32A11732A9C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D036-23CD-4497-84FF-6CD5BA6EEF63}" type="datetimeFigureOut">
              <a:rPr lang="pt-BR" smtClean="0"/>
              <a:pPr/>
              <a:t>14/08/2014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6CC86-4F96-4757-BCD0-32A11732A9C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D036-23CD-4497-84FF-6CD5BA6EEF63}" type="datetimeFigureOut">
              <a:rPr lang="pt-BR" smtClean="0"/>
              <a:pPr/>
              <a:t>14/08/2014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6CC86-4F96-4757-BCD0-32A11732A9C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D036-23CD-4497-84FF-6CD5BA6EEF63}" type="datetimeFigureOut">
              <a:rPr lang="pt-BR" smtClean="0"/>
              <a:pPr/>
              <a:t>14/08/2014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6CC86-4F96-4757-BCD0-32A11732A9C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D036-23CD-4497-84FF-6CD5BA6EEF63}" type="datetimeFigureOut">
              <a:rPr lang="pt-BR" smtClean="0"/>
              <a:pPr/>
              <a:t>14/08/2014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6CC86-4F96-4757-BCD0-32A11732A9C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D036-23CD-4497-84FF-6CD5BA6EEF63}" type="datetimeFigureOut">
              <a:rPr lang="pt-BR" smtClean="0"/>
              <a:pPr/>
              <a:t>14/08/2014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6CC86-4F96-4757-BCD0-32A11732A9C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D036-23CD-4497-84FF-6CD5BA6EEF63}" type="datetimeFigureOut">
              <a:rPr lang="pt-BR" smtClean="0"/>
              <a:pPr/>
              <a:t>14/08/2014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6CC86-4F96-4757-BCD0-32A11732A9C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D036-23CD-4497-84FF-6CD5BA6EEF63}" type="datetimeFigureOut">
              <a:rPr lang="pt-BR" smtClean="0"/>
              <a:pPr/>
              <a:t>14/08/2014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6CC86-4F96-4757-BCD0-32A11732A9C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D036-23CD-4497-84FF-6CD5BA6EEF63}" type="datetimeFigureOut">
              <a:rPr lang="pt-BR" smtClean="0"/>
              <a:pPr/>
              <a:t>14/08/2014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6CC86-4F96-4757-BCD0-32A11732A9C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8D036-23CD-4497-84FF-6CD5BA6EEF63}" type="datetimeFigureOut">
              <a:rPr lang="pt-BR" smtClean="0"/>
              <a:pPr/>
              <a:t>14/08/2014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6CC86-4F96-4757-BCD0-32A11732A9C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8D036-23CD-4497-84FF-6CD5BA6EEF63}" type="datetimeFigureOut">
              <a:rPr lang="pt-BR" smtClean="0"/>
              <a:pPr/>
              <a:t>14/08/2014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6CC86-4F96-4757-BCD0-32A11732A9C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Imagem 1" descr="logo geoprocessamen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357166"/>
            <a:ext cx="725487" cy="723900"/>
          </a:xfrm>
          <a:prstGeom prst="rect">
            <a:avLst/>
          </a:prstGeom>
          <a:noFill/>
        </p:spPr>
      </p:pic>
      <p:pic>
        <p:nvPicPr>
          <p:cNvPr id="2050" name="Imagem 0" descr="Escudo Colorido UFPEL_1004201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285728"/>
            <a:ext cx="903288" cy="903288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2786050" y="571480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pt-BR" sz="800" dirty="0" smtClean="0">
                <a:latin typeface="Gotham"/>
                <a:ea typeface="Calibri"/>
                <a:cs typeface="Times New Roman"/>
              </a:rPr>
              <a:t>Universidade Federal de Pelotas</a:t>
            </a:r>
            <a:endParaRPr lang="pt-BR" sz="800" dirty="0"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pt-BR" sz="800" dirty="0" smtClean="0">
                <a:latin typeface="Gotham"/>
                <a:ea typeface="Calibri"/>
                <a:cs typeface="Times New Roman"/>
              </a:rPr>
              <a:t>Centro das Engenharias</a:t>
            </a:r>
            <a:endParaRPr lang="pt-BR" sz="800" dirty="0"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pt-BR" sz="800" dirty="0" smtClean="0">
                <a:latin typeface="Gotham"/>
                <a:ea typeface="Calibri"/>
                <a:cs typeface="Times New Roman"/>
              </a:rPr>
              <a:t>Curso Superior de Tecnologia em Geoprocessamento</a:t>
            </a:r>
            <a:endParaRPr lang="pt-BR" sz="800" dirty="0">
              <a:ea typeface="Calibri"/>
              <a:cs typeface="Times New Roman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214546" y="1285860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Cronograma de Correção de Matrículas 2014/2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7500958" y="2285992"/>
            <a:ext cx="142876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/>
              <a:t>A Correção de Matrícula segue a ordem de atendimento conforme a média do aluno. Ninguém será atendido antes do seu dia, quem perder o seu dia poderá vir no próximo, até o dia </a:t>
            </a:r>
            <a:r>
              <a:rPr lang="pt-BR" sz="1100" dirty="0" smtClean="0"/>
              <a:t>22/08. </a:t>
            </a:r>
            <a:r>
              <a:rPr lang="pt-BR" sz="1100" dirty="0"/>
              <a:t>Dentro do dia o atendimento é por ordem de chegada. Traga o formulário preenchido, disponível no site do curso</a:t>
            </a:r>
            <a:r>
              <a:rPr lang="pt-BR" sz="1100" dirty="0" smtClean="0"/>
              <a:t>.</a:t>
            </a:r>
          </a:p>
          <a:p>
            <a:endParaRPr lang="pt-BR" sz="1100" dirty="0"/>
          </a:p>
          <a:p>
            <a:r>
              <a:rPr lang="pt-BR" sz="1100" b="1" dirty="0"/>
              <a:t>Dias </a:t>
            </a:r>
            <a:r>
              <a:rPr lang="pt-BR" sz="1100" b="1" dirty="0" smtClean="0"/>
              <a:t>21 e 22/08 </a:t>
            </a:r>
            <a:r>
              <a:rPr lang="pt-BR" sz="1100" b="1" dirty="0"/>
              <a:t>das 16h às 22h para retardatários.</a:t>
            </a:r>
            <a:endParaRPr lang="pt-BR" sz="1100" dirty="0"/>
          </a:p>
        </p:txBody>
      </p:sp>
      <p:graphicFrame>
        <p:nvGraphicFramePr>
          <p:cNvPr id="16" name="Tabela 15"/>
          <p:cNvGraphicFramePr>
            <a:graphicFrameLocks noGrp="1"/>
          </p:cNvGraphicFramePr>
          <p:nvPr/>
        </p:nvGraphicFramePr>
        <p:xfrm>
          <a:off x="357158" y="1785926"/>
          <a:ext cx="2071703" cy="4064006"/>
        </p:xfrm>
        <a:graphic>
          <a:graphicData uri="http://schemas.openxmlformats.org/drawingml/2006/table">
            <a:tbl>
              <a:tblPr/>
              <a:tblGrid>
                <a:gridCol w="599663"/>
                <a:gridCol w="599663"/>
                <a:gridCol w="490808"/>
                <a:gridCol w="381569"/>
              </a:tblGrid>
              <a:tr h="2133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6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Classificação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Matrícula</a:t>
                      </a:r>
                      <a:endParaRPr lang="pt-BR" sz="6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Média</a:t>
                      </a:r>
                      <a:endParaRPr lang="pt-BR" sz="6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686">
                <a:tc rowSpan="3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Segunda 18/08</a:t>
                      </a:r>
                      <a:endParaRPr lang="pt-BR" sz="6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das 16h às 22h</a:t>
                      </a:r>
                      <a:endParaRPr lang="pt-BR" sz="6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12100659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8,7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1668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13101308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8,6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68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14100681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8,6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1668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12100653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8,3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68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14102102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8,3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1668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11209683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8,2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68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14100683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8,2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1668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13101307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7,8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68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14100688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7,7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1668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14103456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7,6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68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11210009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7,6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1668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11200128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7,4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68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12200585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7,3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1668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11210001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7,2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68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14101344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7,2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1668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16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13205809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7,1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68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17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14100680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6,9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1668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18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13205815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6,9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68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10204809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6,9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1668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13205812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6,8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68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21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13104608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6,8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1668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22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13205813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6,6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68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23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11209576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6,6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1668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24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11200126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6,6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68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25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14103245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6,5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1668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26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11200799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6,4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68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27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10205383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6,4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1668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28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14104091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6,4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68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29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13102780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6,2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1668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30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10205144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6,2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68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31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10205139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6,1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1668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32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13102783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68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33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13102778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5,9</a:t>
                      </a:r>
                      <a:endParaRPr lang="pt-BR" sz="6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07" marR="400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ela 16"/>
          <p:cNvGraphicFramePr>
            <a:graphicFrameLocks noGrp="1"/>
          </p:cNvGraphicFramePr>
          <p:nvPr/>
        </p:nvGraphicFramePr>
        <p:xfrm>
          <a:off x="2643174" y="1785926"/>
          <a:ext cx="2071703" cy="4063999"/>
        </p:xfrm>
        <a:graphic>
          <a:graphicData uri="http://schemas.openxmlformats.org/drawingml/2006/table">
            <a:tbl>
              <a:tblPr/>
              <a:tblGrid>
                <a:gridCol w="599663"/>
                <a:gridCol w="599663"/>
                <a:gridCol w="490808"/>
                <a:gridCol w="381569"/>
              </a:tblGrid>
              <a:tr h="2074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6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Classificação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Matrícula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Média</a:t>
                      </a:r>
                      <a:endParaRPr lang="pt-BR" sz="6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429">
                <a:tc rowSpan="3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Terça 19/08</a:t>
                      </a:r>
                      <a:endParaRPr lang="pt-BR" sz="6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das 16h às 22h</a:t>
                      </a:r>
                      <a:endParaRPr lang="pt-BR" sz="6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34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13200799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5,9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134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35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13104301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5,7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34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36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13100628</a:t>
                      </a:r>
                      <a:endParaRPr lang="pt-BR" sz="6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5,7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134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37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13102776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5,7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34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38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11200133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5,7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134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39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12205190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5,6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34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40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14105110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5,6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134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41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14102101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5,6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34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42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11210003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5,5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134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43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14103243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5,3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34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44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13102781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5,2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134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45</a:t>
                      </a:r>
                      <a:endParaRPr lang="pt-BR" sz="6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14101343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5,2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34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46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10205384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5,1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134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47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14103244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34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48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11200131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4,9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134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49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11200647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4,8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34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50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11200123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4,8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134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51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12200569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4,6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34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52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13102775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4,4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134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53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14102535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4,4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34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54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13205818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4,2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134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55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12200573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4,1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34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56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13205817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134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57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11210004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3,9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34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58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10205497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3,9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134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59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13101305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3,9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34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60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13102777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3,8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134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61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13100853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3,8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34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62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13102782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3,7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134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63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12103513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3,7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34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64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12104005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3,7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134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65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13102773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3,6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34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66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13102785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3,5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1342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67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13100632</a:t>
                      </a:r>
                      <a:endParaRPr lang="pt-BR" sz="6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3,4</a:t>
                      </a:r>
                      <a:endParaRPr lang="pt-BR" sz="6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890" marR="388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Tabela 21"/>
          <p:cNvGraphicFramePr>
            <a:graphicFrameLocks noGrp="1"/>
          </p:cNvGraphicFramePr>
          <p:nvPr/>
        </p:nvGraphicFramePr>
        <p:xfrm>
          <a:off x="4929190" y="1785926"/>
          <a:ext cx="2214578" cy="4063999"/>
        </p:xfrm>
        <a:graphic>
          <a:graphicData uri="http://schemas.openxmlformats.org/drawingml/2006/table">
            <a:tbl>
              <a:tblPr/>
              <a:tblGrid>
                <a:gridCol w="643773"/>
                <a:gridCol w="643773"/>
                <a:gridCol w="521558"/>
                <a:gridCol w="405474"/>
              </a:tblGrid>
              <a:tr h="2334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7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Classificação</a:t>
                      </a:r>
                      <a:endParaRPr lang="pt-BR" sz="7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Matrícula</a:t>
                      </a:r>
                      <a:endParaRPr lang="pt-BR" sz="7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Média</a:t>
                      </a:r>
                      <a:endParaRPr lang="pt-BR" sz="7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84">
                <a:tc rowSpan="30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Quarta 20/08</a:t>
                      </a:r>
                      <a:endParaRPr lang="pt-BR" sz="8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das 16h às 22h</a:t>
                      </a:r>
                      <a:endParaRPr lang="pt-BR" sz="8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68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14104462</a:t>
                      </a:r>
                      <a:endParaRPr lang="pt-BR" sz="7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3,4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2768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69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13102779</a:t>
                      </a:r>
                      <a:endParaRPr lang="pt-BR" sz="7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3,2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68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70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12100654</a:t>
                      </a:r>
                      <a:endParaRPr lang="pt-BR" sz="7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3,2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2768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71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13102786</a:t>
                      </a:r>
                      <a:endParaRPr lang="pt-BR" sz="7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2,9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68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72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12200580</a:t>
                      </a:r>
                      <a:endParaRPr lang="pt-BR" sz="7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2,8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2768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73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12200584</a:t>
                      </a:r>
                      <a:endParaRPr lang="pt-BR" sz="7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2,8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68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74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13102774</a:t>
                      </a:r>
                      <a:endParaRPr lang="pt-BR" sz="7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2,7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2768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75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12100872</a:t>
                      </a:r>
                      <a:endParaRPr lang="pt-BR" sz="7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2,7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68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76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11200136</a:t>
                      </a:r>
                      <a:endParaRPr lang="pt-BR" sz="7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2,4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2768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77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10204808</a:t>
                      </a:r>
                      <a:endParaRPr lang="pt-BR" sz="7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2,3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68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78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14105211</a:t>
                      </a:r>
                      <a:endParaRPr lang="pt-BR" sz="7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2,2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2768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79</a:t>
                      </a:r>
                      <a:endParaRPr lang="pt-BR" sz="7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12104001</a:t>
                      </a:r>
                      <a:endParaRPr lang="pt-BR" sz="7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2,1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68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80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11200796</a:t>
                      </a:r>
                      <a:endParaRPr lang="pt-BR" sz="7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2768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81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14102100</a:t>
                      </a:r>
                      <a:endParaRPr lang="pt-BR" sz="7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1,9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68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82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14103912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1,8</a:t>
                      </a:r>
                      <a:endParaRPr lang="pt-BR" sz="7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2768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83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14100684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1,8</a:t>
                      </a:r>
                      <a:endParaRPr lang="pt-BR" sz="7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68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84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14100682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1,7</a:t>
                      </a:r>
                      <a:endParaRPr lang="pt-BR" sz="7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2768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85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12104004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1,7</a:t>
                      </a:r>
                      <a:endParaRPr lang="pt-BR" sz="7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68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86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10205141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1,6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2768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87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14103246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1,4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68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88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13205819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1,3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2768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89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14101345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0,7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68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90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14101346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0,7</a:t>
                      </a:r>
                      <a:endParaRPr lang="pt-BR" sz="7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2768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91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14103966</a:t>
                      </a:r>
                      <a:endParaRPr lang="pt-BR" sz="7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0,5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68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92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13201363</a:t>
                      </a:r>
                      <a:endParaRPr lang="pt-BR" sz="7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0,4</a:t>
                      </a:r>
                      <a:endParaRPr lang="pt-BR" sz="7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2768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93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13205820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0,4</a:t>
                      </a:r>
                      <a:endParaRPr lang="pt-BR" sz="7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68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94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13102784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0,3</a:t>
                      </a:r>
                      <a:endParaRPr lang="pt-BR" sz="7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2768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95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13205811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0,2</a:t>
                      </a:r>
                      <a:endParaRPr lang="pt-BR" sz="7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68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96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13205808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0,1</a:t>
                      </a:r>
                      <a:endParaRPr lang="pt-BR" sz="7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2EAF1"/>
                    </a:solidFill>
                  </a:tcPr>
                </a:tc>
              </a:tr>
              <a:tr h="12768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97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13104302</a:t>
                      </a:r>
                      <a:endParaRPr lang="pt-BR" sz="70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7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pt-BR" sz="700" dirty="0">
                        <a:solidFill>
                          <a:srgbClr val="31849B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77" marR="437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408</Words>
  <Application>Microsoft Office PowerPoint</Application>
  <PresentationFormat>Apresentação na tela (4:3)</PresentationFormat>
  <Paragraphs>313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Usuario</dc:creator>
  <cp:lastModifiedBy>Usuario</cp:lastModifiedBy>
  <cp:revision>13</cp:revision>
  <dcterms:created xsi:type="dcterms:W3CDTF">2014-08-13T16:17:51Z</dcterms:created>
  <dcterms:modified xsi:type="dcterms:W3CDTF">2014-08-14T16:45:36Z</dcterms:modified>
</cp:coreProperties>
</file>