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808" y="16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0E1C-9C36-A94E-B744-4B834A6FE5B7}" type="datetimeFigureOut">
              <a:rPr lang="en-US" smtClean="0"/>
              <a:t>24/06/15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0146-2DC8-6345-B7B6-F8CA4AC8B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8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0E1C-9C36-A94E-B744-4B834A6FE5B7}" type="datetimeFigureOut">
              <a:rPr lang="en-US" smtClean="0"/>
              <a:t>24/06/15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0146-2DC8-6345-B7B6-F8CA4AC8B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4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0E1C-9C36-A94E-B744-4B834A6FE5B7}" type="datetimeFigureOut">
              <a:rPr lang="en-US" smtClean="0"/>
              <a:t>24/06/15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0146-2DC8-6345-B7B6-F8CA4AC8B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4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0E1C-9C36-A94E-B744-4B834A6FE5B7}" type="datetimeFigureOut">
              <a:rPr lang="en-US" smtClean="0"/>
              <a:t>24/06/15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0146-2DC8-6345-B7B6-F8CA4AC8B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5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0E1C-9C36-A94E-B744-4B834A6FE5B7}" type="datetimeFigureOut">
              <a:rPr lang="en-US" smtClean="0"/>
              <a:t>24/06/15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0146-2DC8-6345-B7B6-F8CA4AC8B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91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0E1C-9C36-A94E-B744-4B834A6FE5B7}" type="datetimeFigureOut">
              <a:rPr lang="en-US" smtClean="0"/>
              <a:t>24/06/15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0146-2DC8-6345-B7B6-F8CA4AC8B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8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0E1C-9C36-A94E-B744-4B834A6FE5B7}" type="datetimeFigureOut">
              <a:rPr lang="en-US" smtClean="0"/>
              <a:t>24/06/15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0146-2DC8-6345-B7B6-F8CA4AC8B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0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0E1C-9C36-A94E-B744-4B834A6FE5B7}" type="datetimeFigureOut">
              <a:rPr lang="en-US" smtClean="0"/>
              <a:t>24/06/15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0146-2DC8-6345-B7B6-F8CA4AC8B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0E1C-9C36-A94E-B744-4B834A6FE5B7}" type="datetimeFigureOut">
              <a:rPr lang="en-US" smtClean="0"/>
              <a:t>24/06/15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0146-2DC8-6345-B7B6-F8CA4AC8B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17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0E1C-9C36-A94E-B744-4B834A6FE5B7}" type="datetimeFigureOut">
              <a:rPr lang="en-US" smtClean="0"/>
              <a:t>24/06/15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0146-2DC8-6345-B7B6-F8CA4AC8B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91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0E1C-9C36-A94E-B744-4B834A6FE5B7}" type="datetimeFigureOut">
              <a:rPr lang="en-US" smtClean="0"/>
              <a:t>24/06/15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0146-2DC8-6345-B7B6-F8CA4AC8B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8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30E1C-9C36-A94E-B744-4B834A6FE5B7}" type="datetimeFigureOut">
              <a:rPr lang="en-US" smtClean="0"/>
              <a:t>24/06/15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A0146-2DC8-6345-B7B6-F8CA4AC8B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6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polos_UFPEL_horiz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416" y="7785100"/>
            <a:ext cx="2835033" cy="990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87229" y="416272"/>
            <a:ext cx="4311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 Narrow"/>
                <a:cs typeface="Arial Narrow"/>
              </a:rPr>
              <a:t>UNIVERSIDADE FEDERAL DE PELOTAS </a:t>
            </a:r>
          </a:p>
          <a:p>
            <a:pPr algn="ctr"/>
            <a:r>
              <a:rPr lang="en-US" sz="1200" dirty="0" smtClean="0">
                <a:latin typeface="Arial Narrow"/>
                <a:cs typeface="Arial Narrow"/>
              </a:rPr>
              <a:t>ESCOLA SUPERIOR DE EDUCAÇÃO FÍSICA</a:t>
            </a:r>
          </a:p>
          <a:p>
            <a:pPr algn="ctr"/>
            <a:r>
              <a:rPr lang="en-US" sz="1200" dirty="0" smtClean="0">
                <a:latin typeface="Arial Narrow"/>
                <a:cs typeface="Arial Narrow"/>
              </a:rPr>
              <a:t>FUNCAÇÃO DE ESPORTE E LAZER DO RS</a:t>
            </a:r>
          </a:p>
          <a:p>
            <a:pPr algn="ctr"/>
            <a:r>
              <a:rPr lang="en-US" sz="1200" dirty="0" smtClean="0">
                <a:latin typeface="Arial Narrow"/>
                <a:cs typeface="Arial Narrow"/>
              </a:rPr>
              <a:t>7</a:t>
            </a:r>
            <a:r>
              <a:rPr lang="en-US" sz="1200" baseline="30000" dirty="0" smtClean="0">
                <a:latin typeface="Arial Narrow"/>
                <a:cs typeface="Arial Narrow"/>
              </a:rPr>
              <a:t>o  </a:t>
            </a:r>
            <a:r>
              <a:rPr lang="en-US" sz="1200" dirty="0" smtClean="0">
                <a:latin typeface="Arial Narrow"/>
                <a:cs typeface="Arial Narrow"/>
              </a:rPr>
              <a:t>POLO REGIONAL DE DESENVOLVIMENTO DO ESPORTE</a:t>
            </a:r>
            <a:endParaRPr lang="en-US" sz="1200" dirty="0">
              <a:latin typeface="Arial Narrow"/>
              <a:cs typeface="Arial Narrow"/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256755"/>
              </p:ext>
            </p:extLst>
          </p:nvPr>
        </p:nvGraphicFramePr>
        <p:xfrm>
          <a:off x="444043" y="366206"/>
          <a:ext cx="93693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orelDRAW" r:id="rId4" imgW="2244960" imgH="2108160" progId="">
                  <p:embed/>
                </p:oleObj>
              </mc:Choice>
              <mc:Fallback>
                <p:oleObj name="CorelDRAW" r:id="rId4" imgW="2244960" imgH="21081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043" y="366206"/>
                        <a:ext cx="936930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 descr="logoOrgSec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350" y="523369"/>
            <a:ext cx="1111250" cy="660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87400" y="1295400"/>
            <a:ext cx="523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 Narrow"/>
                <a:cs typeface="Arial Narrow"/>
              </a:rPr>
              <a:t>1</a:t>
            </a:r>
            <a:r>
              <a:rPr lang="pt-BR" sz="2400" b="1" baseline="30000" dirty="0" smtClean="0">
                <a:latin typeface="Arial Narrow"/>
                <a:cs typeface="Arial Narrow"/>
              </a:rPr>
              <a:t>o</a:t>
            </a:r>
            <a:r>
              <a:rPr lang="pt-BR" sz="2400" b="1" dirty="0" smtClean="0">
                <a:latin typeface="Arial Narrow"/>
                <a:cs typeface="Arial Narrow"/>
              </a:rPr>
              <a:t> Encontro Regional de Esportes</a:t>
            </a:r>
            <a:endParaRPr lang="pt-BR" sz="2400" b="1" dirty="0">
              <a:latin typeface="Arial Narrow"/>
              <a:cs typeface="Arial Narrow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87400" y="1752600"/>
            <a:ext cx="523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54100" y="1727200"/>
            <a:ext cx="468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26 e 27/</a:t>
            </a:r>
            <a:r>
              <a:rPr lang="pt-BR" dirty="0" smtClean="0"/>
              <a:t>junho</a:t>
            </a:r>
            <a:r>
              <a:rPr lang="en-US" dirty="0" smtClean="0"/>
              <a:t> – ESEF/UFPel – Pelotas/RS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60400" y="2120900"/>
            <a:ext cx="5664200" cy="5878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Programação</a:t>
            </a:r>
            <a:endParaRPr lang="pt-BR" dirty="0" smtClean="0"/>
          </a:p>
          <a:p>
            <a:r>
              <a:rPr lang="pt-BR" dirty="0" smtClean="0"/>
              <a:t>26/06 - Sexta</a:t>
            </a:r>
          </a:p>
          <a:p>
            <a:r>
              <a:rPr lang="pt-BR" sz="1400" dirty="0" smtClean="0"/>
              <a:t>18h – Abertura</a:t>
            </a:r>
          </a:p>
          <a:p>
            <a:r>
              <a:rPr lang="pt-BR" sz="1400" dirty="0" smtClean="0"/>
              <a:t>Cassia Carpes – Presidente da FUNDERGS</a:t>
            </a:r>
          </a:p>
          <a:p>
            <a:endParaRPr lang="pt-BR" sz="1400" dirty="0" smtClean="0"/>
          </a:p>
          <a:p>
            <a:r>
              <a:rPr lang="pt-BR" sz="1400" dirty="0" smtClean="0"/>
              <a:t>18h30min – Palestra</a:t>
            </a:r>
          </a:p>
          <a:p>
            <a:r>
              <a:rPr lang="pt-BR" sz="1400" dirty="0" smtClean="0"/>
              <a:t>Políticas Municipais de Incentivo ao Esporte</a:t>
            </a:r>
          </a:p>
          <a:p>
            <a:r>
              <a:rPr lang="pt-BR" sz="1400" dirty="0" smtClean="0"/>
              <a:t>Prof. </a:t>
            </a:r>
            <a:r>
              <a:rPr lang="pt-BR" sz="1400" dirty="0" smtClean="0"/>
              <a:t>Jos</a:t>
            </a:r>
            <a:r>
              <a:rPr lang="pt-BR" sz="1400" dirty="0" smtClean="0"/>
              <a:t>é Rogério Vidal </a:t>
            </a:r>
            <a:r>
              <a:rPr lang="pt-BR" sz="1400" smtClean="0"/>
              <a:t>– FUNDERGS</a:t>
            </a:r>
            <a:endParaRPr lang="pt-BR" sz="1400" dirty="0" smtClean="0"/>
          </a:p>
          <a:p>
            <a:endParaRPr lang="pt-BR" sz="1400" dirty="0" smtClean="0"/>
          </a:p>
          <a:p>
            <a:r>
              <a:rPr lang="pt-BR" sz="1400" dirty="0" smtClean="0"/>
              <a:t>19h30min – Palestra</a:t>
            </a:r>
          </a:p>
          <a:p>
            <a:r>
              <a:rPr lang="pt-BR" sz="1400" dirty="0" smtClean="0"/>
              <a:t>Gestão de Carreira com Coaching</a:t>
            </a:r>
          </a:p>
          <a:p>
            <a:r>
              <a:rPr lang="pt-BR" sz="1400" dirty="0" smtClean="0"/>
              <a:t>Prof. Luciano de Oliveira Elias - </a:t>
            </a:r>
            <a:r>
              <a:rPr lang="pt-BR" sz="1400" dirty="0" err="1" smtClean="0"/>
              <a:t>Stadium</a:t>
            </a:r>
            <a:r>
              <a:rPr lang="pt-BR" sz="1400" dirty="0" smtClean="0"/>
              <a:t> Manager Beira-Rio - Copa do Mundo FIFA Brasil 2014 -Diretor de Competições - Federação Gaúcha de Futebol</a:t>
            </a:r>
          </a:p>
          <a:p>
            <a:endParaRPr lang="pt-BR" sz="1400" dirty="0" smtClean="0"/>
          </a:p>
          <a:p>
            <a:r>
              <a:rPr lang="pt-BR" sz="1400" dirty="0" smtClean="0"/>
              <a:t>20h30min – Palestra</a:t>
            </a:r>
          </a:p>
          <a:p>
            <a:r>
              <a:rPr lang="pt-BR" sz="1400" dirty="0" smtClean="0"/>
              <a:t>Jornalismo Esportivo e </a:t>
            </a:r>
            <a:r>
              <a:rPr lang="pt-BR" sz="1400" dirty="0" err="1" smtClean="0"/>
              <a:t>Multiplataformas</a:t>
            </a:r>
            <a:endParaRPr lang="pt-BR" sz="1400" dirty="0" smtClean="0"/>
          </a:p>
          <a:p>
            <a:r>
              <a:rPr lang="pt-BR" sz="1400" dirty="0" smtClean="0"/>
              <a:t>Jornalista Bruno </a:t>
            </a:r>
            <a:r>
              <a:rPr lang="pt-BR" sz="1400" dirty="0" err="1" smtClean="0"/>
              <a:t>Halpern</a:t>
            </a:r>
            <a:r>
              <a:rPr lang="pt-BR" sz="1400" dirty="0" smtClean="0"/>
              <a:t> Silveira – Rádio Gaúcha – Grupo RBS</a:t>
            </a:r>
          </a:p>
          <a:p>
            <a:endParaRPr lang="pt-BR" sz="1400" dirty="0" smtClean="0"/>
          </a:p>
          <a:p>
            <a:r>
              <a:rPr lang="pt-BR" dirty="0" smtClean="0"/>
              <a:t>27/06 – Sábado</a:t>
            </a:r>
            <a:endParaRPr lang="pt-BR" sz="800" dirty="0" smtClean="0"/>
          </a:p>
          <a:p>
            <a:r>
              <a:rPr lang="pt-BR" sz="1400" dirty="0" smtClean="0"/>
              <a:t>8h às 12h – 13h30min às 16h30min</a:t>
            </a:r>
          </a:p>
          <a:p>
            <a:r>
              <a:rPr lang="pt-BR" sz="1400" dirty="0" smtClean="0"/>
              <a:t>Curso: Ensino dos Esportes Coletivos</a:t>
            </a:r>
          </a:p>
          <a:p>
            <a:r>
              <a:rPr lang="pt-BR" sz="1400" dirty="0" smtClean="0"/>
              <a:t>Prof. Dr. Mario Renato de Azevedo Jr. - ESEF/UFPel</a:t>
            </a:r>
          </a:p>
          <a:p>
            <a:r>
              <a:rPr lang="pt-BR" sz="1400" dirty="0" smtClean="0"/>
              <a:t>Prof. </a:t>
            </a:r>
            <a:r>
              <a:rPr lang="pt-BR" sz="1400" dirty="0" err="1" smtClean="0"/>
              <a:t>Ms</a:t>
            </a:r>
            <a:r>
              <a:rPr lang="pt-BR" sz="1400" dirty="0" smtClean="0"/>
              <a:t>. João Gilberto </a:t>
            </a:r>
            <a:r>
              <a:rPr lang="pt-BR" sz="1400" dirty="0" err="1" smtClean="0"/>
              <a:t>Giusti</a:t>
            </a:r>
            <a:r>
              <a:rPr lang="pt-BR" sz="1400" dirty="0" smtClean="0"/>
              <a:t> – Faculdades Anhanguera</a:t>
            </a:r>
            <a:endParaRPr lang="pt-BR" sz="1400" dirty="0"/>
          </a:p>
          <a:p>
            <a:r>
              <a:rPr lang="pt-BR" sz="1400" dirty="0" smtClean="0"/>
              <a:t>Prof. Dr. Eraldo Pinheiro - UFPel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711200" y="7809388"/>
            <a:ext cx="5359400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49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175</Words>
  <Application>Microsoft Macintosh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CorelDRAW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Alexandre</dc:creator>
  <cp:lastModifiedBy>Alexandre</cp:lastModifiedBy>
  <cp:revision>11</cp:revision>
  <dcterms:created xsi:type="dcterms:W3CDTF">2015-05-02T21:19:33Z</dcterms:created>
  <dcterms:modified xsi:type="dcterms:W3CDTF">2015-06-24T18:37:06Z</dcterms:modified>
</cp:coreProperties>
</file>