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73" r:id="rId4"/>
    <p:sldId id="262" r:id="rId5"/>
    <p:sldId id="264" r:id="rId6"/>
    <p:sldId id="259" r:id="rId7"/>
    <p:sldId id="266" r:id="rId8"/>
    <p:sldId id="269" r:id="rId9"/>
    <p:sldId id="263" r:id="rId10"/>
    <p:sldId id="265" r:id="rId11"/>
    <p:sldId id="272" r:id="rId12"/>
    <p:sldId id="276" r:id="rId13"/>
    <p:sldId id="267" r:id="rId14"/>
    <p:sldId id="271" r:id="rId15"/>
    <p:sldId id="268" r:id="rId16"/>
    <p:sldId id="275" r:id="rId17"/>
    <p:sldId id="27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10/09/2014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</a:lstStyle>
          <a:p>
            <a:pPr lvl="0" eaLnBrk="1" latinLnBrk="0" hangingPunct="1"/>
            <a:r>
              <a:rPr lang="pt-BR" dirty="0" smtClean="0"/>
              <a:t>Clique para editar os estilos do texto mestre</a:t>
            </a:r>
          </a:p>
          <a:p>
            <a:pPr lvl="1" eaLnBrk="1" latinLnBrk="0" hangingPunct="1"/>
            <a:r>
              <a:rPr lang="pt-BR" dirty="0" smtClean="0"/>
              <a:t>Segundo nível</a:t>
            </a:r>
          </a:p>
          <a:p>
            <a:pPr lvl="2" eaLnBrk="1" latinLnBrk="0" hangingPunct="1"/>
            <a:r>
              <a:rPr lang="pt-BR" dirty="0" smtClean="0"/>
              <a:t>Terceiro nível</a:t>
            </a:r>
          </a:p>
          <a:p>
            <a:pPr lvl="3" eaLnBrk="1" latinLnBrk="0" hangingPunct="1"/>
            <a:r>
              <a:rPr lang="pt-BR" dirty="0" smtClean="0"/>
              <a:t>Quarto nível</a:t>
            </a:r>
          </a:p>
          <a:p>
            <a:pPr lvl="4" eaLnBrk="1" latinLnBrk="0" hangingPunct="1"/>
            <a:r>
              <a:rPr lang="pt-BR" dirty="0" smtClean="0"/>
              <a:t>Quinto nível</a:t>
            </a:r>
            <a:endParaRPr kumimoji="0"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10/09/2014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10/09/2014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10/09/2014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10/09/2014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10/09/2014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CD567-9739-4664-8D08-F7E17B9EE7FC}" type="datetimeFigureOut">
              <a:rPr lang="pt-BR" smtClean="0"/>
              <a:pPr/>
              <a:t>10/09/2014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FCD567-9739-4664-8D08-F7E17B9EE7FC}" type="datetimeFigureOut">
              <a:rPr lang="pt-BR" smtClean="0"/>
              <a:pPr/>
              <a:t>10/09/2014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C8F092-EB35-45D0-A370-6AA519683C46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JOGOS DA UFPEL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280584"/>
          </a:xfrm>
        </p:spPr>
        <p:txBody>
          <a:bodyPr>
            <a:noAutofit/>
          </a:bodyPr>
          <a:lstStyle/>
          <a:p>
            <a:pPr algn="ctr"/>
            <a:r>
              <a:rPr lang="pt-BR" sz="5400" dirty="0" smtClean="0"/>
              <a:t>2014</a:t>
            </a:r>
          </a:p>
          <a:p>
            <a:pPr algn="ctr"/>
            <a:r>
              <a:rPr lang="pt-BR" sz="5400" dirty="0" smtClean="0"/>
              <a:t>Futsal</a:t>
            </a:r>
          </a:p>
          <a:p>
            <a:pPr algn="ctr"/>
            <a:r>
              <a:rPr lang="pt-BR" sz="2800" dirty="0" smtClean="0"/>
              <a:t>Feminino</a:t>
            </a:r>
          </a:p>
          <a:p>
            <a:pPr algn="ctr"/>
            <a:endParaRPr lang="pt-BR" sz="5400" dirty="0"/>
          </a:p>
        </p:txBody>
      </p:sp>
      <p:pic>
        <p:nvPicPr>
          <p:cNvPr id="4" name="Picture 11" descr="logoUFP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229200"/>
            <a:ext cx="1225103" cy="1225104"/>
          </a:xfrm>
          <a:prstGeom prst="rect">
            <a:avLst/>
          </a:prstGeom>
          <a:noFill/>
        </p:spPr>
      </p:pic>
      <p:pic>
        <p:nvPicPr>
          <p:cNvPr id="5" name="Picture 10" descr="ESEF_Extens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5301208"/>
            <a:ext cx="2230438" cy="11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duas equipes dentro da chave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1º Menor número de derrotas por </a:t>
            </a:r>
            <a:r>
              <a:rPr lang="pt-BR" dirty="0" err="1" smtClean="0"/>
              <a:t>W.O.</a:t>
            </a:r>
            <a:endParaRPr lang="pt-BR" dirty="0" smtClean="0"/>
          </a:p>
          <a:p>
            <a:pPr lvl="2"/>
            <a:r>
              <a:rPr lang="pt-BR" dirty="0" smtClean="0"/>
              <a:t>2º Confronto direto</a:t>
            </a:r>
          </a:p>
          <a:p>
            <a:pPr lvl="2"/>
            <a:r>
              <a:rPr lang="pt-BR" dirty="0" smtClean="0"/>
              <a:t>3º Menor número de cartões vermelhos </a:t>
            </a:r>
          </a:p>
          <a:p>
            <a:pPr lvl="2"/>
            <a:r>
              <a:rPr lang="pt-BR" dirty="0" smtClean="0"/>
              <a:t>4º Maior saldo de gols na chave</a:t>
            </a:r>
          </a:p>
          <a:p>
            <a:pPr lvl="2"/>
            <a:r>
              <a:rPr lang="pt-BR" dirty="0" smtClean="0"/>
              <a:t>5º Maior número de gols a favor</a:t>
            </a:r>
          </a:p>
          <a:p>
            <a:pPr lvl="2"/>
            <a:r>
              <a:rPr lang="pt-BR" dirty="0" smtClean="0"/>
              <a:t>6º Menor número de cartões amarelos</a:t>
            </a:r>
          </a:p>
          <a:p>
            <a:pPr lvl="2"/>
            <a:r>
              <a:rPr lang="pt-BR" dirty="0" smtClean="0"/>
              <a:t>7º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três equipes dentro da chave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1º Menor número de derrotas por </a:t>
            </a:r>
            <a:r>
              <a:rPr lang="pt-BR" dirty="0" err="1" smtClean="0"/>
              <a:t>W.O.</a:t>
            </a:r>
            <a:endParaRPr lang="pt-BR" dirty="0" smtClean="0"/>
          </a:p>
          <a:p>
            <a:pPr lvl="2"/>
            <a:r>
              <a:rPr lang="pt-BR" dirty="0" smtClean="0"/>
              <a:t>2º Menor número de cartões vermelhos </a:t>
            </a:r>
          </a:p>
          <a:p>
            <a:pPr lvl="2"/>
            <a:r>
              <a:rPr lang="pt-BR" dirty="0" smtClean="0"/>
              <a:t>3º Maior saldo de gols na chave</a:t>
            </a:r>
          </a:p>
          <a:p>
            <a:pPr lvl="2"/>
            <a:r>
              <a:rPr lang="pt-BR" dirty="0" smtClean="0"/>
              <a:t>4º Maior número de gols a favor na chave</a:t>
            </a:r>
          </a:p>
          <a:p>
            <a:pPr lvl="2"/>
            <a:r>
              <a:rPr lang="pt-BR" dirty="0" smtClean="0"/>
              <a:t>5º Menor número de cartões amarelos</a:t>
            </a:r>
          </a:p>
          <a:p>
            <a:pPr lvl="2"/>
            <a:r>
              <a:rPr lang="pt-BR" dirty="0" smtClean="0"/>
              <a:t>6º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Critérios de desempate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Empate entre equipes de chaves diferentes</a:t>
            </a:r>
          </a:p>
          <a:p>
            <a:endParaRPr lang="pt-BR" dirty="0" smtClean="0"/>
          </a:p>
          <a:p>
            <a:pPr lvl="2"/>
            <a:r>
              <a:rPr lang="pt-BR" dirty="0" smtClean="0"/>
              <a:t>1º Maior número de pontos</a:t>
            </a:r>
          </a:p>
          <a:p>
            <a:pPr lvl="2"/>
            <a:r>
              <a:rPr lang="pt-BR" dirty="0" smtClean="0"/>
              <a:t>2º Menor número de derrotas por </a:t>
            </a:r>
            <a:r>
              <a:rPr lang="pt-BR" dirty="0" err="1" smtClean="0"/>
              <a:t>W.O.</a:t>
            </a:r>
            <a:endParaRPr lang="pt-BR" dirty="0" smtClean="0"/>
          </a:p>
          <a:p>
            <a:pPr lvl="2"/>
            <a:r>
              <a:rPr lang="pt-BR" dirty="0" smtClean="0"/>
              <a:t>3º Menor número de cartões vermelhos </a:t>
            </a:r>
          </a:p>
          <a:p>
            <a:pPr lvl="2"/>
            <a:r>
              <a:rPr lang="pt-BR" dirty="0" smtClean="0"/>
              <a:t>4º Maior saldo de gols na chave</a:t>
            </a:r>
          </a:p>
          <a:p>
            <a:pPr lvl="2"/>
            <a:r>
              <a:rPr lang="pt-BR" dirty="0" smtClean="0"/>
              <a:t>5º Maior número de gols a favor na chave</a:t>
            </a:r>
          </a:p>
          <a:p>
            <a:pPr lvl="2"/>
            <a:r>
              <a:rPr lang="pt-BR" dirty="0" smtClean="0"/>
              <a:t>6º Menor número de cartões amarelos</a:t>
            </a:r>
          </a:p>
          <a:p>
            <a:pPr lvl="2"/>
            <a:r>
              <a:rPr lang="pt-BR" dirty="0" smtClean="0"/>
              <a:t>7º Sorteio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Critérios de desempate na fase de eliminatórias simples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1º- Disputa de pênaltis</a:t>
            </a:r>
          </a:p>
          <a:p>
            <a:pPr lvl="3"/>
            <a:r>
              <a:rPr lang="pt-BR" dirty="0" smtClean="0"/>
              <a:t>Série de 3 cobranças</a:t>
            </a:r>
          </a:p>
          <a:p>
            <a:pPr lvl="3"/>
            <a:r>
              <a:rPr lang="pt-BR" dirty="0" smtClean="0"/>
              <a:t>Série de cobranças alternadas (1x1) até desempatar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Não haverá disputa de 3º lugar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 equipe que perder  a </a:t>
            </a:r>
            <a:r>
              <a:rPr lang="pt-BR" dirty="0" err="1" smtClean="0"/>
              <a:t>semi-final</a:t>
            </a:r>
            <a:r>
              <a:rPr lang="pt-BR" dirty="0" smtClean="0"/>
              <a:t> para o campeão será o 3º lugar </a:t>
            </a:r>
          </a:p>
          <a:p>
            <a:pPr lvl="3"/>
            <a:r>
              <a:rPr lang="pt-BR" dirty="0" smtClean="0"/>
              <a:t>Exceto se houver um </a:t>
            </a:r>
            <a:r>
              <a:rPr lang="pt-BR" dirty="0" err="1" smtClean="0"/>
              <a:t>W.O.</a:t>
            </a:r>
            <a:r>
              <a:rPr lang="pt-BR" dirty="0" smtClean="0"/>
              <a:t> na </a:t>
            </a:r>
            <a:r>
              <a:rPr lang="pt-BR" dirty="0" err="1" smtClean="0"/>
              <a:t>semi-final</a:t>
            </a:r>
            <a:endParaRPr lang="pt-BR" dirty="0" smtClean="0"/>
          </a:p>
          <a:p>
            <a:pPr lvl="4"/>
            <a:r>
              <a:rPr lang="pt-BR" dirty="0" smtClean="0"/>
              <a:t>Equipe que não comparecer ficará em 4º lugar</a:t>
            </a:r>
          </a:p>
          <a:p>
            <a:pPr lvl="3"/>
            <a:endParaRPr lang="pt-BR" dirty="0" smtClean="0"/>
          </a:p>
          <a:p>
            <a:pPr lvl="1"/>
            <a:r>
              <a:rPr lang="pt-BR" dirty="0" smtClean="0"/>
              <a:t>5º ao 8º lugar – de acordo com os critérios de desempate</a:t>
            </a:r>
          </a:p>
          <a:p>
            <a:pPr lvl="2"/>
            <a:r>
              <a:rPr lang="pt-BR" dirty="0" smtClean="0"/>
              <a:t>Menor número de cartões vermelhos na fase eliminatória simples</a:t>
            </a:r>
          </a:p>
          <a:p>
            <a:pPr lvl="2"/>
            <a:r>
              <a:rPr lang="pt-BR" dirty="0" smtClean="0"/>
              <a:t>Maior número de pontos na fase eliminatória simples</a:t>
            </a:r>
          </a:p>
          <a:p>
            <a:pPr lvl="2"/>
            <a:r>
              <a:rPr lang="pt-BR" dirty="0" smtClean="0"/>
              <a:t>Maior saldo de gols na fase eliminatória simples</a:t>
            </a:r>
          </a:p>
          <a:p>
            <a:pPr lvl="2"/>
            <a:r>
              <a:rPr lang="pt-BR" dirty="0" smtClean="0"/>
              <a:t>Maior número de gols a favor na fase eliminatória simples</a:t>
            </a:r>
          </a:p>
          <a:p>
            <a:pPr lvl="2"/>
            <a:r>
              <a:rPr lang="pt-BR" dirty="0" smtClean="0"/>
              <a:t>* Permanece o empate na colocação</a:t>
            </a:r>
          </a:p>
          <a:p>
            <a:pPr lvl="2"/>
            <a:endParaRPr lang="pt-BR" dirty="0" smtClean="0"/>
          </a:p>
          <a:p>
            <a:pPr lvl="3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Dúvidas?</a:t>
            </a:r>
          </a:p>
          <a:p>
            <a:endParaRPr lang="pt-BR" dirty="0" smtClean="0"/>
          </a:p>
          <a:p>
            <a:r>
              <a:rPr lang="pt-BR" dirty="0" smtClean="0"/>
              <a:t>Sorteio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Direcionamentos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Colocação em 2013 (ESEF; Medicina; Direito; Enfermagem)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Chaves com 04 equipes</a:t>
            </a:r>
          </a:p>
          <a:p>
            <a:pPr lvl="2"/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51520" y="2708918"/>
          <a:ext cx="8424936" cy="2477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808312"/>
                <a:gridCol w="2808312"/>
              </a:tblGrid>
              <a:tr h="6192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b"/>
                </a:tc>
              </a:tr>
              <a:tr h="6192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ESEF LIC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ADMINISTRAÇÃO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MEDICINA</a:t>
                      </a:r>
                    </a:p>
                  </a:txBody>
                  <a:tcPr marL="9525" marR="9525" marT="9525" marB="0" anchor="b"/>
                </a:tc>
              </a:tr>
              <a:tr h="6192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 PRODUÇÃO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ENG AMBIENTAL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ENFERMAGEM</a:t>
                      </a:r>
                    </a:p>
                  </a:txBody>
                  <a:tcPr marL="9525" marR="9525" marT="9525" marB="0" anchor="b"/>
                </a:tc>
              </a:tr>
              <a:tr h="619269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ESEF BACH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ARQUITETURA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ENG HÍDRICA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Eliminatórias Simples</a:t>
            </a:r>
            <a:endParaRPr lang="pt-BR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6648" y="2468558"/>
            <a:ext cx="5827680" cy="283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Participantes</a:t>
            </a:r>
          </a:p>
          <a:p>
            <a:pPr lvl="1"/>
            <a:r>
              <a:rPr lang="pt-BR" dirty="0" smtClean="0"/>
              <a:t>Alunos regularmente matriculados 2014-2</a:t>
            </a:r>
          </a:p>
          <a:p>
            <a:pPr lvl="1"/>
            <a:r>
              <a:rPr lang="pt-BR" dirty="0" smtClean="0"/>
              <a:t>Graduação e pós-graduação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Formação das equipes</a:t>
            </a:r>
          </a:p>
          <a:p>
            <a:pPr lvl="1"/>
            <a:r>
              <a:rPr lang="pt-BR" dirty="0" smtClean="0"/>
              <a:t>Cursos, Centros, Institutos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Relação de atletas</a:t>
            </a:r>
          </a:p>
          <a:p>
            <a:pPr lvl="1"/>
            <a:r>
              <a:rPr lang="pt-BR" dirty="0" smtClean="0"/>
              <a:t>Acréscimo </a:t>
            </a:r>
            <a:r>
              <a:rPr lang="pt-BR" dirty="0" smtClean="0"/>
              <a:t>de atletas à lista</a:t>
            </a:r>
          </a:p>
          <a:p>
            <a:pPr lvl="2"/>
            <a:r>
              <a:rPr lang="pt-BR" dirty="0" smtClean="0">
                <a:solidFill>
                  <a:srgbClr val="FF0000"/>
                </a:solidFill>
              </a:rPr>
              <a:t>Em qualquer momento da competição</a:t>
            </a:r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Inscrições por Fases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Para as Fases seguintes</a:t>
            </a:r>
          </a:p>
          <a:p>
            <a:pPr lvl="2"/>
            <a:r>
              <a:rPr lang="pt-BR" dirty="0" smtClean="0"/>
              <a:t>Pagamento antes do primeiro jogo</a:t>
            </a:r>
          </a:p>
          <a:p>
            <a:pPr lvl="2"/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Uniformes</a:t>
            </a:r>
          </a:p>
          <a:p>
            <a:pPr lvl="1"/>
            <a:r>
              <a:rPr lang="pt-BR" dirty="0" smtClean="0"/>
              <a:t>Camisetas padronizadas e numeradas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Identificação dos atletas</a:t>
            </a:r>
          </a:p>
          <a:p>
            <a:pPr lvl="1"/>
            <a:r>
              <a:rPr lang="pt-BR" dirty="0" smtClean="0"/>
              <a:t>Comparecer à Secretaria com 10 minutos de antecedência</a:t>
            </a:r>
          </a:p>
          <a:p>
            <a:pPr lvl="2"/>
            <a:r>
              <a:rPr lang="pt-BR" dirty="0" smtClean="0"/>
              <a:t>Apresentação da identificação dos atletas</a:t>
            </a:r>
          </a:p>
          <a:p>
            <a:pPr lvl="3"/>
            <a:r>
              <a:rPr lang="pt-BR" dirty="0" smtClean="0"/>
              <a:t>RG, CNH, Passaporte</a:t>
            </a:r>
          </a:p>
          <a:p>
            <a:endParaRPr lang="pt-BR" dirty="0" smtClean="0"/>
          </a:p>
          <a:p>
            <a:r>
              <a:rPr lang="pt-BR" dirty="0" smtClean="0"/>
              <a:t>Apenas atletas e um técnico no banco de reservas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>
            <a:normAutofit/>
          </a:bodyPr>
          <a:lstStyle/>
          <a:p>
            <a:r>
              <a:rPr lang="pt-BR" dirty="0" smtClean="0"/>
              <a:t>Horário das partidas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Definido na programação</a:t>
            </a:r>
          </a:p>
          <a:p>
            <a:endParaRPr lang="pt-BR" dirty="0" smtClean="0"/>
          </a:p>
          <a:p>
            <a:r>
              <a:rPr lang="pt-BR" dirty="0" smtClean="0"/>
              <a:t>A tolerância será de 05 minutos para o comparecimento da equipe</a:t>
            </a:r>
          </a:p>
          <a:p>
            <a:pPr lvl="1"/>
            <a:r>
              <a:rPr lang="pt-BR" dirty="0" smtClean="0"/>
              <a:t>Diminuição em relação ao Regulamento Geral devido a perspectiva do elevado número de jogos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pt-BR" dirty="0" smtClean="0"/>
              <a:t>Sistemas de Disputa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Chaves com 3 equipes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Classificam o 1º e 2º colocados de cada chave</a:t>
            </a:r>
          </a:p>
          <a:p>
            <a:pPr lvl="1"/>
            <a:r>
              <a:rPr lang="pt-BR" dirty="0" smtClean="0"/>
              <a:t>Classificam as duas melhores equipes 3º colocadas</a:t>
            </a:r>
          </a:p>
          <a:p>
            <a:pPr lvl="2"/>
            <a:endParaRPr lang="pt-BR" dirty="0" smtClean="0"/>
          </a:p>
          <a:p>
            <a:pPr algn="just"/>
            <a:r>
              <a:rPr lang="pt-BR" dirty="0" smtClean="0"/>
              <a:t>Jogos eliminatórios para formar uma “chave de eliminatória simples” de 4as de final (N=8 equipes)</a:t>
            </a:r>
          </a:p>
          <a:p>
            <a:pPr lvl="2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Formato do jogo</a:t>
            </a:r>
          </a:p>
          <a:p>
            <a:pPr lvl="1"/>
            <a:r>
              <a:rPr lang="pt-BR" dirty="0" smtClean="0"/>
              <a:t>2 tempos de 12 minutos corridos</a:t>
            </a:r>
          </a:p>
          <a:p>
            <a:pPr lvl="2"/>
            <a:r>
              <a:rPr lang="pt-BR" dirty="0" smtClean="0"/>
              <a:t>Último minuto de jogo cronometrado</a:t>
            </a:r>
          </a:p>
          <a:p>
            <a:pPr lvl="1"/>
            <a:r>
              <a:rPr lang="pt-BR" dirty="0" smtClean="0"/>
              <a:t>Intervalo de 03 minutos </a:t>
            </a:r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Questões disciplinares</a:t>
            </a:r>
          </a:p>
          <a:p>
            <a:pPr lvl="1"/>
            <a:r>
              <a:rPr lang="pt-BR" dirty="0" smtClean="0"/>
              <a:t>Atleta expulso de uma partida</a:t>
            </a:r>
          </a:p>
          <a:p>
            <a:pPr lvl="2"/>
            <a:r>
              <a:rPr lang="pt-BR" dirty="0" smtClean="0"/>
              <a:t>Avaliação conforme relatório da arbitragem</a:t>
            </a:r>
          </a:p>
          <a:p>
            <a:pPr lvl="2"/>
            <a:r>
              <a:rPr lang="pt-BR" dirty="0" smtClean="0"/>
              <a:t>Punições</a:t>
            </a:r>
          </a:p>
          <a:p>
            <a:pPr lvl="3"/>
            <a:r>
              <a:rPr lang="pt-BR" dirty="0" smtClean="0"/>
              <a:t>Suspensão automática de uma partida</a:t>
            </a:r>
          </a:p>
          <a:p>
            <a:pPr lvl="3">
              <a:buNone/>
            </a:pPr>
            <a:r>
              <a:rPr lang="pt-BR" dirty="0" smtClean="0"/>
              <a:t>ou</a:t>
            </a:r>
          </a:p>
          <a:p>
            <a:pPr lvl="3"/>
            <a:r>
              <a:rPr lang="pt-BR" dirty="0" smtClean="0"/>
              <a:t>Exclusão da competição</a:t>
            </a:r>
          </a:p>
          <a:p>
            <a:pPr lvl="4"/>
            <a:r>
              <a:rPr lang="pt-BR" dirty="0" smtClean="0"/>
              <a:t>Situações em que a expulsão esteja relacionada à agressão, falta flagrantemente violenta (cartão vermelho direto) ou conduta antidesportiva</a:t>
            </a:r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Regulamento Futsal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Pontuação</a:t>
            </a:r>
          </a:p>
          <a:p>
            <a:pPr lvl="1"/>
            <a:r>
              <a:rPr lang="pt-BR" dirty="0" smtClean="0"/>
              <a:t>Vitória -  3 pontos</a:t>
            </a:r>
          </a:p>
          <a:p>
            <a:pPr lvl="1"/>
            <a:r>
              <a:rPr lang="pt-BR" dirty="0" smtClean="0"/>
              <a:t>Empate – 1 ponto</a:t>
            </a:r>
          </a:p>
          <a:p>
            <a:pPr lvl="1"/>
            <a:r>
              <a:rPr lang="pt-BR" dirty="0" smtClean="0"/>
              <a:t>Derrota – 0 pontos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766</TotalTime>
  <Words>558</Words>
  <Application>Microsoft Office PowerPoint</Application>
  <PresentationFormat>Apresentação na tela (4:3)</PresentationFormat>
  <Paragraphs>145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Fluxo</vt:lpstr>
      <vt:lpstr>JOGOS DA UFPEL</vt:lpstr>
      <vt:lpstr>Regulamento Geral</vt:lpstr>
      <vt:lpstr>Regulamento Geral</vt:lpstr>
      <vt:lpstr>Regulamento Geral</vt:lpstr>
      <vt:lpstr>Regulamento Geral</vt:lpstr>
      <vt:lpstr>Sistemas de Disputa</vt:lpstr>
      <vt:lpstr>Regulamento Futsal</vt:lpstr>
      <vt:lpstr>Regulamento Futsal</vt:lpstr>
      <vt:lpstr>Regulamento Futsal</vt:lpstr>
      <vt:lpstr>Regulamento Futsal</vt:lpstr>
      <vt:lpstr>Regulamento Futsal</vt:lpstr>
      <vt:lpstr>Regulamento Futsal</vt:lpstr>
      <vt:lpstr>Regulamento Futsal</vt:lpstr>
      <vt:lpstr>Regulamento Futsal</vt:lpstr>
      <vt:lpstr>Regulamento Futsal</vt:lpstr>
      <vt:lpstr>Regulamento Futsal</vt:lpstr>
      <vt:lpstr>Eliminatórias Simples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JOGOS DA UFPEL</dc:title>
  <dc:creator>Mario Renato</dc:creator>
  <cp:lastModifiedBy>Mario Renato</cp:lastModifiedBy>
  <cp:revision>58</cp:revision>
  <dcterms:created xsi:type="dcterms:W3CDTF">2013-07-26T17:04:34Z</dcterms:created>
  <dcterms:modified xsi:type="dcterms:W3CDTF">2014-09-11T00:15:10Z</dcterms:modified>
</cp:coreProperties>
</file>