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42480000" cx="30240000"/>
  <p:notesSz cx="28343225" cy="506618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hWl+sS4mu2zX6I14JbaJkeMcft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6" y="7"/>
            <a:ext cx="12281009" cy="2538205"/>
          </a:xfrm>
          <a:prstGeom prst="rect">
            <a:avLst/>
          </a:prstGeom>
          <a:noFill/>
          <a:ln>
            <a:noFill/>
          </a:ln>
        </p:spPr>
        <p:txBody>
          <a:bodyPr anchorCtr="0" anchor="t" bIns="208375" lIns="416750" spcFirstLastPara="1" rIns="416750" wrap="square" tIns="2083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6055884" y="7"/>
            <a:ext cx="12281005" cy="2538205"/>
          </a:xfrm>
          <a:prstGeom prst="rect">
            <a:avLst/>
          </a:prstGeom>
          <a:noFill/>
          <a:ln>
            <a:noFill/>
          </a:ln>
        </p:spPr>
        <p:txBody>
          <a:bodyPr anchorCtr="0" anchor="t" bIns="208375" lIns="416750" spcFirstLastPara="1" rIns="416750" wrap="square" tIns="20837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8089397" y="6334125"/>
            <a:ext cx="12171000" cy="1709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2837488" y="24384038"/>
            <a:ext cx="22674580" cy="19944139"/>
          </a:xfrm>
          <a:prstGeom prst="rect">
            <a:avLst/>
          </a:prstGeom>
          <a:noFill/>
          <a:ln>
            <a:noFill/>
          </a:ln>
        </p:spPr>
        <p:txBody>
          <a:bodyPr anchorCtr="0" anchor="t" bIns="208375" lIns="416750" spcFirstLastPara="1" rIns="416750" wrap="square" tIns="20837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7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6" y="48123691"/>
            <a:ext cx="12281009" cy="2538205"/>
          </a:xfrm>
          <a:prstGeom prst="rect">
            <a:avLst/>
          </a:prstGeom>
          <a:noFill/>
          <a:ln>
            <a:noFill/>
          </a:ln>
        </p:spPr>
        <p:txBody>
          <a:bodyPr anchorCtr="0" anchor="b" bIns="208375" lIns="416750" spcFirstLastPara="1" rIns="416750" wrap="square" tIns="2083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6055884" y="48123691"/>
            <a:ext cx="12281005" cy="2538205"/>
          </a:xfrm>
          <a:prstGeom prst="rect">
            <a:avLst/>
          </a:prstGeom>
          <a:noFill/>
          <a:ln>
            <a:noFill/>
          </a:ln>
        </p:spPr>
        <p:txBody>
          <a:bodyPr anchorCtr="0" anchor="b" bIns="208375" lIns="416750" spcFirstLastPara="1" rIns="416750" wrap="square" tIns="2083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fld id="{00000000-1234-1234-1234-123412341234}" type="slidenum">
              <a:rPr b="0" i="0" lang="pt-BR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5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2837488" y="24384038"/>
            <a:ext cx="22674580" cy="19944139"/>
          </a:xfrm>
          <a:prstGeom prst="rect">
            <a:avLst/>
          </a:prstGeom>
          <a:noFill/>
          <a:ln>
            <a:noFill/>
          </a:ln>
        </p:spPr>
        <p:txBody>
          <a:bodyPr anchorCtr="0" anchor="t" bIns="208375" lIns="416750" spcFirstLastPara="1" rIns="416750" wrap="square" tIns="208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8089397" y="6334125"/>
            <a:ext cx="12171000" cy="1709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2268003" y="6952168"/>
            <a:ext cx="25703700" cy="1478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775" lIns="343625" spcFirstLastPara="1" rIns="343625" wrap="square" tIns="1717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00"/>
              <a:buFont typeface="Calibri"/>
              <a:buNone/>
              <a:defRPr sz="24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3780006" y="22311837"/>
            <a:ext cx="22680300" cy="102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lvl="0" algn="ctr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9900"/>
              <a:buNone/>
              <a:defRPr sz="9900"/>
            </a:lvl1pPr>
            <a:lvl2pPr lvl="1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None/>
              <a:defRPr sz="8300"/>
            </a:lvl2pPr>
            <a:lvl3pPr lvl="2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3pPr>
            <a:lvl4pPr lvl="3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4pPr>
            <a:lvl5pPr lvl="4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5pPr>
            <a:lvl6pPr lvl="5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6pPr>
            <a:lvl7pPr lvl="6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7pPr>
            <a:lvl8pPr lvl="7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8pPr>
            <a:lvl9pPr lvl="8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2079002" y="2261674"/>
            <a:ext cx="26082000" cy="82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1643883" y="11743489"/>
            <a:ext cx="26952300" cy="260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6604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1pPr>
            <a:lvl2pPr indent="-6604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2pPr>
            <a:lvl3pPr indent="-6604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3pPr>
            <a:lvl4pPr indent="-6604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4pPr>
            <a:lvl5pPr indent="-6604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5pPr>
            <a:lvl6pPr indent="-6604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6pPr>
            <a:lvl7pPr indent="-6604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7pPr>
            <a:lvl8pPr indent="-6604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8pPr>
            <a:lvl9pPr indent="-6604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6900633" y="17001271"/>
            <a:ext cx="36000000" cy="65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-6329371" y="10669768"/>
            <a:ext cx="36000000" cy="191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6604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1pPr>
            <a:lvl2pPr indent="-6604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2pPr>
            <a:lvl3pPr indent="-6604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3pPr>
            <a:lvl4pPr indent="-6604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4pPr>
            <a:lvl5pPr indent="-6604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5pPr>
            <a:lvl6pPr indent="-6604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6pPr>
            <a:lvl7pPr indent="-6604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7pPr>
            <a:lvl8pPr indent="-6604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8pPr>
            <a:lvl9pPr indent="-6604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2079002" y="2261674"/>
            <a:ext cx="26082000" cy="82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2079002" y="11308336"/>
            <a:ext cx="26082000" cy="269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6604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1pPr>
            <a:lvl2pPr indent="-6604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2pPr>
            <a:lvl3pPr indent="-6604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3pPr>
            <a:lvl4pPr indent="-6604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4pPr>
            <a:lvl5pPr indent="-6604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5pPr>
            <a:lvl6pPr indent="-6604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6pPr>
            <a:lvl7pPr indent="-6604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7pPr>
            <a:lvl8pPr indent="-6604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8pPr>
            <a:lvl9pPr indent="-6604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2063254" y="10590511"/>
            <a:ext cx="26082000" cy="1767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900"/>
              <a:buFont typeface="Calibri"/>
              <a:buNone/>
              <a:defRPr sz="24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2063254" y="28428181"/>
            <a:ext cx="26082000" cy="9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9900"/>
              <a:buNone/>
              <a:defRPr sz="9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8300"/>
              <a:buNone/>
              <a:defRPr sz="83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7500"/>
              <a:buNone/>
              <a:defRPr sz="75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2079002" y="2261674"/>
            <a:ext cx="26082000" cy="82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2079002" y="11308336"/>
            <a:ext cx="12852300" cy="269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6604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1pPr>
            <a:lvl2pPr indent="-6604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2pPr>
            <a:lvl3pPr indent="-6604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3pPr>
            <a:lvl4pPr indent="-6604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4pPr>
            <a:lvl5pPr indent="-6604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5pPr>
            <a:lvl6pPr indent="-6604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6pPr>
            <a:lvl7pPr indent="-6604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7pPr>
            <a:lvl8pPr indent="-6604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8pPr>
            <a:lvl9pPr indent="-6604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15309018" y="11308336"/>
            <a:ext cx="12852300" cy="269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6604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1pPr>
            <a:lvl2pPr indent="-6604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2pPr>
            <a:lvl3pPr indent="-6604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3pPr>
            <a:lvl4pPr indent="-6604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4pPr>
            <a:lvl5pPr indent="-6604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5pPr>
            <a:lvl6pPr indent="-6604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6pPr>
            <a:lvl7pPr indent="-6604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7pPr>
            <a:lvl8pPr indent="-6604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8pPr>
            <a:lvl9pPr indent="-6604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2082942" y="2261674"/>
            <a:ext cx="26082000" cy="82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2082945" y="10413504"/>
            <a:ext cx="12792900" cy="51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775" lIns="343625" spcFirstLastPara="1" rIns="343625" wrap="square" tIns="1717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9900"/>
              <a:buNone/>
              <a:defRPr b="1" sz="99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None/>
              <a:defRPr b="1" sz="83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2082945" y="15516998"/>
            <a:ext cx="12792900" cy="22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6604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1pPr>
            <a:lvl2pPr indent="-6604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2pPr>
            <a:lvl3pPr indent="-6604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3pPr>
            <a:lvl4pPr indent="-6604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4pPr>
            <a:lvl5pPr indent="-6604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5pPr>
            <a:lvl6pPr indent="-6604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6pPr>
            <a:lvl7pPr indent="-6604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7pPr>
            <a:lvl8pPr indent="-6604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8pPr>
            <a:lvl9pPr indent="-6604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15309021" y="10413504"/>
            <a:ext cx="12855600" cy="51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775" lIns="343625" spcFirstLastPara="1" rIns="343625" wrap="square" tIns="1717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9900"/>
              <a:buNone/>
              <a:defRPr b="1" sz="99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None/>
              <a:defRPr b="1" sz="83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b="1" sz="6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15309021" y="15516998"/>
            <a:ext cx="12855600" cy="22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6604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1pPr>
            <a:lvl2pPr indent="-6604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2pPr>
            <a:lvl3pPr indent="-6604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3pPr>
            <a:lvl4pPr indent="-6604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4pPr>
            <a:lvl5pPr indent="-6604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5pPr>
            <a:lvl6pPr indent="-6604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6pPr>
            <a:lvl7pPr indent="-6604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7pPr>
            <a:lvl8pPr indent="-6604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8pPr>
            <a:lvl9pPr indent="-6604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2079002" y="2261674"/>
            <a:ext cx="26082000" cy="82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2082942" y="2831998"/>
            <a:ext cx="9753600" cy="9912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00"/>
              <a:buFont typeface="Calibri"/>
              <a:buNone/>
              <a:defRPr sz="1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12855954" y="6116343"/>
            <a:ext cx="15308700" cy="30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107315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13300"/>
              <a:buChar char="•"/>
              <a:defRPr sz="13300"/>
            </a:lvl1pPr>
            <a:lvl2pPr indent="-9652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600"/>
              <a:buChar char="•"/>
              <a:defRPr sz="11600"/>
            </a:lvl2pPr>
            <a:lvl3pPr indent="-8572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9900"/>
              <a:buChar char="•"/>
              <a:defRPr sz="9900"/>
            </a:lvl3pPr>
            <a:lvl4pPr indent="-7556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Char char="•"/>
              <a:defRPr sz="8300"/>
            </a:lvl4pPr>
            <a:lvl5pPr indent="-7556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Char char="•"/>
              <a:defRPr sz="8300"/>
            </a:lvl5pPr>
            <a:lvl6pPr indent="-7556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Char char="•"/>
              <a:defRPr sz="8300"/>
            </a:lvl6pPr>
            <a:lvl7pPr indent="-7556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Char char="•"/>
              <a:defRPr sz="8300"/>
            </a:lvl7pPr>
            <a:lvl8pPr indent="-7556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Char char="•"/>
              <a:defRPr sz="8300"/>
            </a:lvl8pPr>
            <a:lvl9pPr indent="-7556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Char char="•"/>
              <a:defRPr sz="83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2082942" y="12743997"/>
            <a:ext cx="9753600" cy="236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2082942" y="2831998"/>
            <a:ext cx="9753600" cy="9912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775" lIns="343625" spcFirstLastPara="1" rIns="343625" wrap="square" tIns="1717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00"/>
              <a:buFont typeface="Calibri"/>
              <a:buNone/>
              <a:defRPr sz="1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2855954" y="6116343"/>
            <a:ext cx="15308700" cy="151950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2082942" y="12743997"/>
            <a:ext cx="9753600" cy="236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2079002" y="2261674"/>
            <a:ext cx="26082000" cy="82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200"/>
              <a:buFont typeface="Calibri"/>
              <a:buNone/>
              <a:defRPr b="0" i="0" sz="18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2079002" y="11308336"/>
            <a:ext cx="26082000" cy="269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775" lIns="343625" spcFirstLastPara="1" rIns="343625" wrap="square" tIns="171775">
            <a:normAutofit/>
          </a:bodyPr>
          <a:lstStyle>
            <a:lvl1pPr indent="-965200" lvl="0" marL="457200" marR="0" rtl="0" algn="l">
              <a:lnSpc>
                <a:spcPct val="90000"/>
              </a:lnSpc>
              <a:spcBef>
                <a:spcPts val="4100"/>
              </a:spcBef>
              <a:spcAft>
                <a:spcPts val="0"/>
              </a:spcAft>
              <a:buClr>
                <a:schemeClr val="dk1"/>
              </a:buClr>
              <a:buSzPts val="11600"/>
              <a:buFont typeface="Arial"/>
              <a:buChar char="•"/>
              <a:defRPr b="0" i="0" sz="1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57250" lvl="1" marL="9144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Arial"/>
              <a:buChar char="•"/>
              <a:defRPr b="0" i="0" sz="9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55650" lvl="2" marL="13716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300"/>
              <a:buFont typeface="Arial"/>
              <a:buChar char="•"/>
              <a:defRPr b="0" i="0" sz="8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04850" lvl="3" marL="18288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04850" lvl="4" marL="22860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4850" lvl="5" marL="27432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04850" lvl="6" marL="32004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04850" lvl="7" marL="36576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04850" lvl="8" marL="41148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2079002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10017012" y="39372674"/>
            <a:ext cx="102057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  <a:defRPr b="0" i="0" sz="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21357026" y="39372674"/>
            <a:ext cx="6804000" cy="22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5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391725" y="7565575"/>
            <a:ext cx="29456700" cy="31085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" name="Google Shape;89;p1"/>
          <p:cNvGrpSpPr/>
          <p:nvPr/>
        </p:nvGrpSpPr>
        <p:grpSpPr>
          <a:xfrm>
            <a:off x="12028725" y="553800"/>
            <a:ext cx="17820575" cy="6677264"/>
            <a:chOff x="21933807" y="-773230"/>
            <a:chExt cx="28586100" cy="6728400"/>
          </a:xfrm>
        </p:grpSpPr>
        <p:sp>
          <p:nvSpPr>
            <p:cNvPr id="90" name="Google Shape;90;p1"/>
            <p:cNvSpPr/>
            <p:nvPr/>
          </p:nvSpPr>
          <p:spPr>
            <a:xfrm>
              <a:off x="21933807" y="-773230"/>
              <a:ext cx="28586100" cy="6728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775" lIns="343625" spcFirstLastPara="1" rIns="343625" wrap="square" tIns="1717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"/>
                <a:buFont typeface="Arial"/>
                <a:buNone/>
              </a:pPr>
              <a:r>
                <a:t/>
              </a:r>
              <a:endParaRPr b="0" i="0" sz="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 txBox="1"/>
            <p:nvPr/>
          </p:nvSpPr>
          <p:spPr>
            <a:xfrm>
              <a:off x="22412217" y="-596864"/>
              <a:ext cx="25248300" cy="201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71775" lIns="343625" spcFirstLastPara="1" rIns="343625" wrap="square" tIns="1717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b="1" i="0" lang="pt-BR" sz="6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i="0" sz="6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22412236" y="2356455"/>
              <a:ext cx="20126400" cy="183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71775" lIns="343625" spcFirstLastPara="1" rIns="343625" wrap="square" tIns="1717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400"/>
                <a:buFont typeface="Arial"/>
                <a:buNone/>
              </a:pPr>
              <a:r>
                <a:rPr b="0" i="0" lang="pt-BR" sz="5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Author 1,Author 2, Author 3, Author4</a:t>
              </a:r>
              <a:endParaRPr b="0" i="0" sz="5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40992005" y="2518161"/>
              <a:ext cx="9051600" cy="150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71775" lIns="343625" spcFirstLastPara="1" rIns="343625" wrap="square" tIns="17177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0" i="1" lang="pt-BR" sz="4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Filiation, Country</a:t>
              </a:r>
              <a:endParaRPr b="0" i="1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22412217" y="4217803"/>
              <a:ext cx="27100800" cy="155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71775" lIns="343625" spcFirstLastPara="1" rIns="343625" wrap="square" tIns="1717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0"/>
                <a:buFont typeface="Arial"/>
                <a:buNone/>
              </a:pPr>
              <a:r>
                <a:rPr b="1" i="1" lang="pt-BR" sz="4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author1@iexample.com</a:t>
              </a:r>
              <a:endParaRPr b="0" i="0" sz="5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1"/>
          <p:cNvSpPr/>
          <p:nvPr/>
        </p:nvSpPr>
        <p:spPr>
          <a:xfrm>
            <a:off x="391725" y="39106927"/>
            <a:ext cx="29456700" cy="254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775" lIns="343625" spcFirstLastPara="1" rIns="343625" wrap="square" tIns="171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" title="Organização.png"/>
          <p:cNvPicPr preferRelativeResize="0"/>
          <p:nvPr/>
        </p:nvPicPr>
        <p:blipFill rotWithShape="1">
          <a:blip r:embed="rId4">
            <a:alphaModFix/>
          </a:blip>
          <a:srcRect b="14311" l="0" r="0" t="11692"/>
          <a:stretch/>
        </p:blipFill>
        <p:spPr>
          <a:xfrm>
            <a:off x="391725" y="39106925"/>
            <a:ext cx="29456701" cy="254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