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7559675" cx="10691800"/>
  <p:notesSz cx="28343225" cy="506618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ig1WjtxIIGDTjOlHJxPLNzncXr5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6" y="7"/>
            <a:ext cx="12281009" cy="2538205"/>
          </a:xfrm>
          <a:prstGeom prst="rect">
            <a:avLst/>
          </a:prstGeom>
          <a:noFill/>
          <a:ln>
            <a:noFill/>
          </a:ln>
        </p:spPr>
        <p:txBody>
          <a:bodyPr anchorCtr="0" anchor="t" bIns="208375" lIns="416750" spcFirstLastPara="1" rIns="416750" wrap="square" tIns="2083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16055884" y="7"/>
            <a:ext cx="12281005" cy="2538205"/>
          </a:xfrm>
          <a:prstGeom prst="rect">
            <a:avLst/>
          </a:prstGeom>
          <a:noFill/>
          <a:ln>
            <a:noFill/>
          </a:ln>
        </p:spPr>
        <p:txBody>
          <a:bodyPr anchorCtr="0" anchor="t" bIns="208375" lIns="416750" spcFirstLastPara="1" rIns="416750" wrap="square" tIns="2083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084388" y="6334125"/>
            <a:ext cx="24180800" cy="170989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2837488" y="24384038"/>
            <a:ext cx="22674580" cy="19944139"/>
          </a:xfrm>
          <a:prstGeom prst="rect">
            <a:avLst/>
          </a:prstGeom>
          <a:noFill/>
          <a:ln>
            <a:noFill/>
          </a:ln>
        </p:spPr>
        <p:txBody>
          <a:bodyPr anchorCtr="0" anchor="t" bIns="208375" lIns="416750" spcFirstLastPara="1" rIns="416750" wrap="square" tIns="2083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6" y="48123691"/>
            <a:ext cx="12281009" cy="2538205"/>
          </a:xfrm>
          <a:prstGeom prst="rect">
            <a:avLst/>
          </a:prstGeom>
          <a:noFill/>
          <a:ln>
            <a:noFill/>
          </a:ln>
        </p:spPr>
        <p:txBody>
          <a:bodyPr anchorCtr="0" anchor="b" bIns="208375" lIns="416750" spcFirstLastPara="1" rIns="416750" wrap="square" tIns="2083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16055884" y="48123691"/>
            <a:ext cx="12281005" cy="2538205"/>
          </a:xfrm>
          <a:prstGeom prst="rect">
            <a:avLst/>
          </a:prstGeom>
          <a:noFill/>
          <a:ln>
            <a:noFill/>
          </a:ln>
        </p:spPr>
        <p:txBody>
          <a:bodyPr anchorCtr="0" anchor="b" bIns="208375" lIns="416750" spcFirstLastPara="1" rIns="416750" wrap="square" tIns="2083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fld id="{00000000-1234-1234-1234-123412341234}" type="slidenum">
              <a:rPr b="0" i="0" lang="pt-BR" sz="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5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2837488" y="24384038"/>
            <a:ext cx="22674580" cy="19944139"/>
          </a:xfrm>
          <a:prstGeom prst="rect">
            <a:avLst/>
          </a:prstGeom>
          <a:noFill/>
          <a:ln>
            <a:noFill/>
          </a:ln>
        </p:spPr>
        <p:txBody>
          <a:bodyPr anchorCtr="0" anchor="t" bIns="208375" lIns="416750" spcFirstLastPara="1" rIns="416750" wrap="square" tIns="2083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084388" y="6334125"/>
            <a:ext cx="24180800" cy="170989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947634" y="-200158"/>
            <a:ext cx="4796544" cy="9221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2564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b="0" i="0" sz="4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4561" lvl="0" marL="457200" marR="0" rtl="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b="0" i="0" sz="3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621" lvl="1" marL="914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b="0" i="0" sz="26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617" lvl="2" marL="1371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583" lvl="3" marL="1828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583" lvl="4" marL="22860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10" Type="http://schemas.openxmlformats.org/officeDocument/2006/relationships/image" Target="../media/image8.jpg"/><Relationship Id="rId9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3.png"/><Relationship Id="rId8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138500" y="1393738"/>
            <a:ext cx="10414800" cy="5315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"/>
              <a:buFont typeface="Arial"/>
              <a:buNone/>
            </a:pPr>
            <a:r>
              <a:t/>
            </a:r>
            <a:endParaRPr b="0" i="0" sz="102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9" name="Google Shape;89;p1"/>
          <p:cNvGrpSpPr/>
          <p:nvPr/>
        </p:nvGrpSpPr>
        <p:grpSpPr>
          <a:xfrm>
            <a:off x="138084" y="98558"/>
            <a:ext cx="10415632" cy="1188245"/>
            <a:chOff x="779529" y="-773229"/>
            <a:chExt cx="49740365" cy="6728455"/>
          </a:xfrm>
        </p:grpSpPr>
        <p:sp>
          <p:nvSpPr>
            <p:cNvPr id="90" name="Google Shape;90;p1"/>
            <p:cNvSpPr/>
            <p:nvPr/>
          </p:nvSpPr>
          <p:spPr>
            <a:xfrm>
              <a:off x="779529" y="-773229"/>
              <a:ext cx="49740365" cy="672845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2"/>
                <a:buFont typeface="Arial"/>
                <a:buNone/>
              </a:pPr>
              <a:r>
                <a:t/>
              </a:r>
              <a:endParaRPr b="0" i="0" sz="102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"/>
            <p:cNvSpPr txBox="1"/>
            <p:nvPr/>
          </p:nvSpPr>
          <p:spPr>
            <a:xfrm>
              <a:off x="13202584" y="-596855"/>
              <a:ext cx="34458000" cy="201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39"/>
                <a:buFont typeface="Arial"/>
                <a:buNone/>
              </a:pPr>
              <a:r>
                <a:rPr b="1" i="0" lang="pt-BR" sz="1639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Title</a:t>
              </a:r>
              <a:endParaRPr b="1" i="0" sz="163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13311496" y="2356475"/>
              <a:ext cx="15537600" cy="1832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34"/>
                <a:buFont typeface="Arial"/>
                <a:buNone/>
              </a:pPr>
              <a:r>
                <a:rPr b="0" i="0" lang="pt-BR" sz="1434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Author 1,Author 2, Author 3, Author4</a:t>
              </a:r>
              <a:endParaRPr b="0" i="0" sz="1434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"/>
            <p:cNvSpPr txBox="1"/>
            <p:nvPr/>
          </p:nvSpPr>
          <p:spPr>
            <a:xfrm>
              <a:off x="30666266" y="2900615"/>
              <a:ext cx="19428900" cy="150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75"/>
                <a:buFont typeface="Arial"/>
                <a:buNone/>
              </a:pPr>
              <a:r>
                <a:rPr b="0" i="1" lang="pt-BR" sz="1075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Filiation, Country</a:t>
              </a:r>
              <a:endParaRPr b="0" i="1" sz="10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"/>
            <p:cNvSpPr txBox="1"/>
            <p:nvPr/>
          </p:nvSpPr>
          <p:spPr>
            <a:xfrm>
              <a:off x="13544653" y="4163144"/>
              <a:ext cx="8895600" cy="1556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27"/>
                <a:buFont typeface="Arial"/>
                <a:buNone/>
              </a:pPr>
              <a:r>
                <a:rPr b="1" i="1" lang="pt-BR" sz="1127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author1@iexample.com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5" name="Google Shape;95;p1"/>
          <p:cNvSpPr/>
          <p:nvPr/>
        </p:nvSpPr>
        <p:spPr>
          <a:xfrm>
            <a:off x="138500" y="6848355"/>
            <a:ext cx="10414800" cy="564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"/>
              <a:buFont typeface="Arial"/>
              <a:buNone/>
            </a:pPr>
            <a:r>
              <a:t/>
            </a:r>
            <a:endParaRPr b="0" i="0" sz="102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4362" y="6879181"/>
            <a:ext cx="1402201" cy="503379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 rotWithShape="1">
          <a:blip r:embed="rId5">
            <a:alphaModFix/>
          </a:blip>
          <a:srcRect b="-8" l="0" r="0" t="10475"/>
          <a:stretch/>
        </p:blipFill>
        <p:spPr>
          <a:xfrm>
            <a:off x="6781682" y="6912518"/>
            <a:ext cx="1187386" cy="43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 rotWithShape="1">
          <a:blip r:embed="rId6">
            <a:alphaModFix/>
          </a:blip>
          <a:srcRect b="9881" l="0" r="0" t="5879"/>
          <a:stretch/>
        </p:blipFill>
        <p:spPr>
          <a:xfrm>
            <a:off x="8429737" y="6878968"/>
            <a:ext cx="900825" cy="50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"/>
          <p:cNvPicPr preferRelativeResize="0"/>
          <p:nvPr/>
        </p:nvPicPr>
        <p:blipFill rotWithShape="1">
          <a:blip r:embed="rId7">
            <a:alphaModFix/>
          </a:blip>
          <a:srcRect b="10100" l="0" r="11699" t="9803"/>
          <a:stretch/>
        </p:blipFill>
        <p:spPr>
          <a:xfrm>
            <a:off x="9791230" y="6891280"/>
            <a:ext cx="684395" cy="47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"/>
          <p:cNvPicPr preferRelativeResize="0"/>
          <p:nvPr/>
        </p:nvPicPr>
        <p:blipFill rotWithShape="1">
          <a:blip r:embed="rId8">
            <a:alphaModFix/>
          </a:blip>
          <a:srcRect b="4904" l="7384" r="51381" t="4095"/>
          <a:stretch/>
        </p:blipFill>
        <p:spPr>
          <a:xfrm>
            <a:off x="214362" y="159596"/>
            <a:ext cx="2380893" cy="10661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40114" y="6921638"/>
            <a:ext cx="2380900" cy="39062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pic>
        <p:nvPicPr>
          <p:cNvPr id="102" name="Google Shape;102;p1"/>
          <p:cNvPicPr preferRelativeResize="0"/>
          <p:nvPr/>
        </p:nvPicPr>
        <p:blipFill rotWithShape="1">
          <a:blip r:embed="rId10">
            <a:alphaModFix/>
          </a:blip>
          <a:srcRect b="20153" l="8256" r="0" t="17256"/>
          <a:stretch/>
        </p:blipFill>
        <p:spPr>
          <a:xfrm>
            <a:off x="2077231" y="6898812"/>
            <a:ext cx="1402215" cy="43627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2019-07-25T16:21:06Z</dcterms:created>
  <dc:creator>Alex Borges</dc:creator>
</cp:coreProperties>
</file>