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10691813" cy="7559675"/>
  <p:notesSz cx="28343225" cy="5066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800080"/>
    <a:srgbClr val="D6EFFA"/>
    <a:srgbClr val="9FDFFF"/>
    <a:srgbClr val="0000FF"/>
    <a:srgbClr val="00FF00"/>
    <a:srgbClr val="FFF101"/>
    <a:srgbClr val="FF0000"/>
    <a:srgbClr val="33B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7" autoAdjust="0"/>
    <p:restoredTop sz="94660"/>
  </p:normalViewPr>
  <p:slideViewPr>
    <p:cSldViewPr snapToGrid="0">
      <p:cViewPr>
        <p:scale>
          <a:sx n="75" d="100"/>
          <a:sy n="75" d="100"/>
        </p:scale>
        <p:origin x="638" y="4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6" y="7"/>
            <a:ext cx="12281009" cy="2538205"/>
          </a:xfrm>
          <a:prstGeom prst="rect">
            <a:avLst/>
          </a:prstGeom>
        </p:spPr>
        <p:txBody>
          <a:bodyPr vert="horz" lIns="416765" tIns="208383" rIns="416765" bIns="208383" rtlCol="0"/>
          <a:lstStyle>
            <a:lvl1pPr algn="l">
              <a:defRPr sz="55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16055884" y="7"/>
            <a:ext cx="12281005" cy="2538205"/>
          </a:xfrm>
          <a:prstGeom prst="rect">
            <a:avLst/>
          </a:prstGeom>
        </p:spPr>
        <p:txBody>
          <a:bodyPr vert="horz" lIns="416765" tIns="208383" rIns="416765" bIns="208383" rtlCol="0"/>
          <a:lstStyle>
            <a:lvl1pPr algn="r">
              <a:defRPr sz="5500"/>
            </a:lvl1pPr>
          </a:lstStyle>
          <a:p>
            <a:fld id="{0A72269B-920C-4F10-9976-589E3CAECA8C}" type="datetimeFigureOut">
              <a:rPr lang="pt-BR" smtClean="0"/>
              <a:t>04/08/2022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6334125"/>
            <a:ext cx="24180800" cy="17098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16765" tIns="208383" rIns="416765" bIns="208383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2837488" y="24384038"/>
            <a:ext cx="22674580" cy="19944139"/>
          </a:xfrm>
          <a:prstGeom prst="rect">
            <a:avLst/>
          </a:prstGeom>
        </p:spPr>
        <p:txBody>
          <a:bodyPr vert="horz" lIns="416765" tIns="208383" rIns="416765" bIns="208383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6" y="48123691"/>
            <a:ext cx="12281009" cy="2538205"/>
          </a:xfrm>
          <a:prstGeom prst="rect">
            <a:avLst/>
          </a:prstGeom>
        </p:spPr>
        <p:txBody>
          <a:bodyPr vert="horz" lIns="416765" tIns="208383" rIns="416765" bIns="208383" rtlCol="0" anchor="b"/>
          <a:lstStyle>
            <a:lvl1pPr algn="l">
              <a:defRPr sz="55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16055884" y="48123691"/>
            <a:ext cx="12281005" cy="2538205"/>
          </a:xfrm>
          <a:prstGeom prst="rect">
            <a:avLst/>
          </a:prstGeom>
        </p:spPr>
        <p:txBody>
          <a:bodyPr vert="horz" lIns="416765" tIns="208383" rIns="416765" bIns="208383" rtlCol="0" anchor="b"/>
          <a:lstStyle>
            <a:lvl1pPr algn="r">
              <a:defRPr sz="5500"/>
            </a:lvl1pPr>
          </a:lstStyle>
          <a:p>
            <a:fld id="{ADBF0E7F-7E4B-43C6-987F-D601A928E00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112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5649" rtl="0" eaLnBrk="1" latinLnBrk="0" hangingPunct="1">
      <a:defRPr sz="270" kern="1200">
        <a:solidFill>
          <a:schemeClr val="tx1"/>
        </a:solidFill>
        <a:latin typeface="+mn-lt"/>
        <a:ea typeface="+mn-ea"/>
        <a:cs typeface="+mn-cs"/>
      </a:defRPr>
    </a:lvl1pPr>
    <a:lvl2pPr marL="102824" algn="l" defTabSz="205649" rtl="0" eaLnBrk="1" latinLnBrk="0" hangingPunct="1">
      <a:defRPr sz="270" kern="1200">
        <a:solidFill>
          <a:schemeClr val="tx1"/>
        </a:solidFill>
        <a:latin typeface="+mn-lt"/>
        <a:ea typeface="+mn-ea"/>
        <a:cs typeface="+mn-cs"/>
      </a:defRPr>
    </a:lvl2pPr>
    <a:lvl3pPr marL="205649" algn="l" defTabSz="205649" rtl="0" eaLnBrk="1" latinLnBrk="0" hangingPunct="1">
      <a:defRPr sz="270" kern="1200">
        <a:solidFill>
          <a:schemeClr val="tx1"/>
        </a:solidFill>
        <a:latin typeface="+mn-lt"/>
        <a:ea typeface="+mn-ea"/>
        <a:cs typeface="+mn-cs"/>
      </a:defRPr>
    </a:lvl3pPr>
    <a:lvl4pPr marL="308473" algn="l" defTabSz="205649" rtl="0" eaLnBrk="1" latinLnBrk="0" hangingPunct="1">
      <a:defRPr sz="270" kern="1200">
        <a:solidFill>
          <a:schemeClr val="tx1"/>
        </a:solidFill>
        <a:latin typeface="+mn-lt"/>
        <a:ea typeface="+mn-ea"/>
        <a:cs typeface="+mn-cs"/>
      </a:defRPr>
    </a:lvl4pPr>
    <a:lvl5pPr marL="411297" algn="l" defTabSz="205649" rtl="0" eaLnBrk="1" latinLnBrk="0" hangingPunct="1">
      <a:defRPr sz="270" kern="1200">
        <a:solidFill>
          <a:schemeClr val="tx1"/>
        </a:solidFill>
        <a:latin typeface="+mn-lt"/>
        <a:ea typeface="+mn-ea"/>
        <a:cs typeface="+mn-cs"/>
      </a:defRPr>
    </a:lvl5pPr>
    <a:lvl6pPr marL="514121" algn="l" defTabSz="205649" rtl="0" eaLnBrk="1" latinLnBrk="0" hangingPunct="1">
      <a:defRPr sz="270" kern="1200">
        <a:solidFill>
          <a:schemeClr val="tx1"/>
        </a:solidFill>
        <a:latin typeface="+mn-lt"/>
        <a:ea typeface="+mn-ea"/>
        <a:cs typeface="+mn-cs"/>
      </a:defRPr>
    </a:lvl6pPr>
    <a:lvl7pPr marL="616946" algn="l" defTabSz="205649" rtl="0" eaLnBrk="1" latinLnBrk="0" hangingPunct="1">
      <a:defRPr sz="270" kern="1200">
        <a:solidFill>
          <a:schemeClr val="tx1"/>
        </a:solidFill>
        <a:latin typeface="+mn-lt"/>
        <a:ea typeface="+mn-ea"/>
        <a:cs typeface="+mn-cs"/>
      </a:defRPr>
    </a:lvl7pPr>
    <a:lvl8pPr marL="719770" algn="l" defTabSz="205649" rtl="0" eaLnBrk="1" latinLnBrk="0" hangingPunct="1">
      <a:defRPr sz="270" kern="1200">
        <a:solidFill>
          <a:schemeClr val="tx1"/>
        </a:solidFill>
        <a:latin typeface="+mn-lt"/>
        <a:ea typeface="+mn-ea"/>
        <a:cs typeface="+mn-cs"/>
      </a:defRPr>
    </a:lvl8pPr>
    <a:lvl9pPr marL="822594" algn="l" defTabSz="205649" rtl="0" eaLnBrk="1" latinLnBrk="0" hangingPunct="1">
      <a:defRPr sz="2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6742-55E5-4B56-8181-77EF9E4FC736}" type="datetimeFigureOut">
              <a:rPr lang="pt-BR" smtClean="0"/>
              <a:t>04/08/2022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9E8F-ECFA-4969-B25E-D7457756BA5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679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6742-55E5-4B56-8181-77EF9E4FC736}" type="datetimeFigureOut">
              <a:rPr lang="pt-BR" smtClean="0"/>
              <a:t>04/08/2022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9E8F-ECFA-4969-B25E-D7457756BA5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523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6742-55E5-4B56-8181-77EF9E4FC736}" type="datetimeFigureOut">
              <a:rPr lang="pt-BR" smtClean="0"/>
              <a:t>04/08/2022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9E8F-ECFA-4969-B25E-D7457756BA5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267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6742-55E5-4B56-8181-77EF9E4FC736}" type="datetimeFigureOut">
              <a:rPr lang="pt-BR" smtClean="0"/>
              <a:t>04/08/2022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9E8F-ECFA-4969-B25E-D7457756BA5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62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6742-55E5-4B56-8181-77EF9E4FC736}" type="datetimeFigureOut">
              <a:rPr lang="pt-BR" smtClean="0"/>
              <a:t>04/08/2022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9E8F-ECFA-4969-B25E-D7457756BA5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818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6742-55E5-4B56-8181-77EF9E4FC736}" type="datetimeFigureOut">
              <a:rPr lang="pt-BR" smtClean="0"/>
              <a:t>04/08/2022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9E8F-ECFA-4969-B25E-D7457756BA5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2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6742-55E5-4B56-8181-77EF9E4FC736}" type="datetimeFigureOut">
              <a:rPr lang="pt-BR" smtClean="0"/>
              <a:t>04/08/2022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9E8F-ECFA-4969-B25E-D7457756BA5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972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6742-55E5-4B56-8181-77EF9E4FC736}" type="datetimeFigureOut">
              <a:rPr lang="pt-BR" smtClean="0"/>
              <a:t>04/08/2022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9E8F-ECFA-4969-B25E-D7457756BA5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97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6742-55E5-4B56-8181-77EF9E4FC736}" type="datetimeFigureOut">
              <a:rPr lang="pt-BR" smtClean="0"/>
              <a:t>04/08/2022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9E8F-ECFA-4969-B25E-D7457756BA5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847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6742-55E5-4B56-8181-77EF9E4FC736}" type="datetimeFigureOut">
              <a:rPr lang="pt-BR" smtClean="0"/>
              <a:t>04/08/2022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9E8F-ECFA-4969-B25E-D7457756BA5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7075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6742-55E5-4B56-8181-77EF9E4FC736}" type="datetimeFigureOut">
              <a:rPr lang="pt-BR" smtClean="0"/>
              <a:t>04/08/2022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9E8F-ECFA-4969-B25E-D7457756BA5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289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46742-55E5-4B56-8181-77EF9E4FC736}" type="datetimeFigureOut">
              <a:rPr lang="pt-BR" smtClean="0"/>
              <a:t>04/08/2022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E9E8F-ECFA-4969-B25E-D7457756BA5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022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>
            <a:extLst>
              <a:ext uri="{FF2B5EF4-FFF2-40B4-BE49-F238E27FC236}">
                <a16:creationId xmlns:a16="http://schemas.microsoft.com/office/drawing/2014/main" id="{E49BB81D-6738-4FB0-BC3D-4DFB1E2F17CD}"/>
              </a:ext>
            </a:extLst>
          </p:cNvPr>
          <p:cNvSpPr/>
          <p:nvPr/>
        </p:nvSpPr>
        <p:spPr>
          <a:xfrm>
            <a:off x="173621" y="1406185"/>
            <a:ext cx="10352124" cy="5303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0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1" name="Agrupar 100">
            <a:extLst>
              <a:ext uri="{FF2B5EF4-FFF2-40B4-BE49-F238E27FC236}">
                <a16:creationId xmlns:a16="http://schemas.microsoft.com/office/drawing/2014/main" id="{BB60A1A3-A5C2-462B-AB86-5BA79846996B}"/>
              </a:ext>
            </a:extLst>
          </p:cNvPr>
          <p:cNvGrpSpPr/>
          <p:nvPr/>
        </p:nvGrpSpPr>
        <p:grpSpPr>
          <a:xfrm>
            <a:off x="148652" y="98522"/>
            <a:ext cx="10356783" cy="1148930"/>
            <a:chOff x="779529" y="-773229"/>
            <a:chExt cx="49740365" cy="672845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056131A0-42C9-4BDE-9070-1BE7AAD4285D}"/>
                </a:ext>
              </a:extLst>
            </p:cNvPr>
            <p:cNvSpPr/>
            <p:nvPr/>
          </p:nvSpPr>
          <p:spPr>
            <a:xfrm>
              <a:off x="779529" y="-773229"/>
              <a:ext cx="49740365" cy="67284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 sz="102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CaixaDeTexto 1">
              <a:extLst>
                <a:ext uri="{FF2B5EF4-FFF2-40B4-BE49-F238E27FC236}">
                  <a16:creationId xmlns:a16="http://schemas.microsoft.com/office/drawing/2014/main" id="{AC85280A-D864-45A5-8408-D40AED6D7924}"/>
                </a:ext>
              </a:extLst>
            </p:cNvPr>
            <p:cNvSpPr txBox="1"/>
            <p:nvPr/>
          </p:nvSpPr>
          <p:spPr>
            <a:xfrm>
              <a:off x="13202584" y="-596855"/>
              <a:ext cx="34457958" cy="2066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639" b="1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Title</a:t>
              </a:r>
              <a:endParaRPr lang="pt-BR" sz="1639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CaixaDeTexto 2">
              <a:extLst>
                <a:ext uri="{FF2B5EF4-FFF2-40B4-BE49-F238E27FC236}">
                  <a16:creationId xmlns:a16="http://schemas.microsoft.com/office/drawing/2014/main" id="{210CB2FA-1638-4A4A-A97C-61A06516EC35}"/>
                </a:ext>
              </a:extLst>
            </p:cNvPr>
            <p:cNvSpPr txBox="1"/>
            <p:nvPr/>
          </p:nvSpPr>
          <p:spPr>
            <a:xfrm>
              <a:off x="13311496" y="2356475"/>
              <a:ext cx="15537595" cy="1877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34" dirty="0" err="1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Author</a:t>
              </a:r>
              <a:r>
                <a:rPr lang="pt-BR" sz="1434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1,Author 2, </a:t>
              </a:r>
              <a:r>
                <a:rPr lang="pt-BR" sz="1434" dirty="0" err="1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Author</a:t>
              </a:r>
              <a:r>
                <a:rPr lang="pt-BR" sz="1434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3, Author4</a:t>
              </a:r>
              <a:endParaRPr lang="pt-BR" sz="1434" u="sng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428F647B-1E74-41D1-B83D-D8E2E2F3A12C}"/>
                </a:ext>
              </a:extLst>
            </p:cNvPr>
            <p:cNvSpPr txBox="1"/>
            <p:nvPr/>
          </p:nvSpPr>
          <p:spPr>
            <a:xfrm>
              <a:off x="30666266" y="2900615"/>
              <a:ext cx="19428815" cy="15460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pt-BR" sz="1075" i="1" dirty="0" err="1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Filiation</a:t>
              </a:r>
              <a:r>
                <a:rPr lang="pt-BR" sz="1075" i="1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, Country</a:t>
              </a:r>
              <a:endParaRPr lang="en-US" sz="1075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B9802E4-9E56-4E9B-AB4C-0EF09DA897F1}"/>
                </a:ext>
              </a:extLst>
            </p:cNvPr>
            <p:cNvSpPr txBox="1"/>
            <p:nvPr/>
          </p:nvSpPr>
          <p:spPr>
            <a:xfrm>
              <a:off x="13544653" y="4163144"/>
              <a:ext cx="8895704" cy="1594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27" b="1" i="1" dirty="0"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author1@iexample.com</a:t>
              </a:r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C546AF0B-3DEC-4C4C-A428-7DBACA80781A}"/>
              </a:ext>
            </a:extLst>
          </p:cNvPr>
          <p:cNvSpPr/>
          <p:nvPr/>
        </p:nvSpPr>
        <p:spPr>
          <a:xfrm>
            <a:off x="143995" y="6848355"/>
            <a:ext cx="10356781" cy="5644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0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" name="Imagem 1023">
            <a:extLst>
              <a:ext uri="{FF2B5EF4-FFF2-40B4-BE49-F238E27FC236}">
                <a16:creationId xmlns:a16="http://schemas.microsoft.com/office/drawing/2014/main" id="{99E8F85F-4F79-49B9-9166-70E3C407013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4" t="8370" r="4639" b="19853"/>
          <a:stretch/>
        </p:blipFill>
        <p:spPr>
          <a:xfrm>
            <a:off x="8089460" y="6990237"/>
            <a:ext cx="1598887" cy="280697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C61CA343-151D-40DB-9F2A-12A9783A5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5257" y="6905262"/>
            <a:ext cx="1255308" cy="450646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8038" y="6873983"/>
            <a:ext cx="599008" cy="513205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570" y="6886337"/>
            <a:ext cx="624822" cy="488497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4519" y="6863430"/>
            <a:ext cx="414002" cy="534310"/>
          </a:xfrm>
          <a:prstGeom prst="rect">
            <a:avLst/>
          </a:prstGeom>
        </p:spPr>
      </p:pic>
      <p:pic>
        <p:nvPicPr>
          <p:cNvPr id="22" name="Imagem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25994" y="6999419"/>
            <a:ext cx="639204" cy="262332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42671" y="6879229"/>
            <a:ext cx="726141" cy="502713"/>
          </a:xfrm>
          <a:prstGeom prst="rect">
            <a:avLst/>
          </a:prstGeom>
        </p:spPr>
      </p:pic>
      <p:pic>
        <p:nvPicPr>
          <p:cNvPr id="25" name="Imagem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46285" y="6912455"/>
            <a:ext cx="565702" cy="436261"/>
          </a:xfrm>
          <a:prstGeom prst="rect">
            <a:avLst/>
          </a:prstGeom>
        </p:spPr>
      </p:pic>
      <p:pic>
        <p:nvPicPr>
          <p:cNvPr id="23" name="Picture 2">
            <a:extLst>
              <a:ext uri="{FF2B5EF4-FFF2-40B4-BE49-F238E27FC236}">
                <a16:creationId xmlns:a16="http://schemas.microsoft.com/office/drawing/2014/main" id="{77A3CAC8-5C71-42F0-BE6E-92499E42FD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5" t="5954" r="52962" b="8193"/>
          <a:stretch/>
        </p:blipFill>
        <p:spPr bwMode="auto">
          <a:xfrm>
            <a:off x="256508" y="139902"/>
            <a:ext cx="2380895" cy="106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9876301B-952C-4708-95E4-DEC859667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865" y="6872053"/>
            <a:ext cx="767919" cy="51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8BA624C3-B244-4D1C-92BC-55347E776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5822" y="6920819"/>
            <a:ext cx="419532" cy="41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3341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3663</TotalTime>
  <Words>19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 Borges</dc:creator>
  <cp:lastModifiedBy>Daniel Palomino</cp:lastModifiedBy>
  <cp:revision>174</cp:revision>
  <cp:lastPrinted>2019-09-16T19:10:00Z</cp:lastPrinted>
  <dcterms:created xsi:type="dcterms:W3CDTF">2019-07-25T16:21:06Z</dcterms:created>
  <dcterms:modified xsi:type="dcterms:W3CDTF">2022-08-04T18:24:57Z</dcterms:modified>
</cp:coreProperties>
</file>