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4" r:id="rId1"/>
  </p:sldMasterIdLst>
  <p:notesMasterIdLst>
    <p:notesMasterId r:id="rId3"/>
  </p:notes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91422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15" algn="l" defTabSz="91422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226" algn="l" defTabSz="91422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341" algn="l" defTabSz="91422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452" algn="l" defTabSz="91422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568" algn="l" defTabSz="91422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678" algn="l" defTabSz="91422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9794" algn="l" defTabSz="91422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6904" algn="l" defTabSz="91422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0D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24" d="100"/>
          <a:sy n="24" d="100"/>
        </p:scale>
        <p:origin x="870" y="24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276475" y="812800"/>
            <a:ext cx="3006725" cy="4008438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t-BR" sz="8500" b="0" strike="noStrike" spc="-1">
                <a:solidFill>
                  <a:srgbClr val="000000"/>
                </a:solidFill>
                <a:latin typeface="Arial"/>
              </a:rPr>
              <a:t>Clique para mover o slide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t-BR" sz="2000" b="0" strike="noStrike" spc="-1">
                <a:latin typeface="Arial"/>
              </a:rPr>
              <a:t>Clique para editar o formato de notas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t-BR" sz="1400" b="0" strike="noStrike" spc="-1">
                <a:latin typeface="Times New Roman"/>
              </a:rPr>
              <a:t> 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pt-BR" sz="1400" b="0" strike="noStrike" spc="-1">
                <a:latin typeface="Times New Roman"/>
              </a:rPr>
              <a:t> 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pt-BR" sz="1400" b="0" strike="noStrike" spc="-1">
                <a:latin typeface="Times New Roman"/>
              </a:rPr>
              <a:t> 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3B37AD0F-5685-4F05-A242-9ADDC62DE427}" type="slidenum">
              <a:rPr lang="pt-BR" sz="1400" b="0" strike="noStrike" spc="-1">
                <a:latin typeface="Times New Roman"/>
              </a:rPr>
              <a:t>‹nº›</a:t>
            </a:fld>
            <a:endParaRPr lang="pt-BR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30613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457115" algn="l" defTabSz="9142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914226" algn="l" defTabSz="9142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371341" algn="l" defTabSz="9142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828452" algn="l" defTabSz="9142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285568" algn="l" defTabSz="9142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742678" algn="l" defTabSz="9142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199794" algn="l" defTabSz="9142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3656904" algn="l" defTabSz="9142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</p:spPr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pt-BR" sz="2000" b="0" strike="noStrike" spc="-1">
              <a:latin typeface="Arial"/>
            </a:endParaRPr>
          </a:p>
        </p:txBody>
      </p:sp>
      <p:sp>
        <p:nvSpPr>
          <p:cNvPr id="73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318B1D49-AFD7-4CAE-A157-2335E24515D6}" type="slidenum">
              <a:rPr lang="pt-BR" sz="1200" b="0" strike="noStrike" spc="-1">
                <a:latin typeface="Arial"/>
              </a:rPr>
              <a:t>1</a:t>
            </a:fld>
            <a:endParaRPr lang="pt-BR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890236" y="8641080"/>
            <a:ext cx="27824278" cy="11521440"/>
          </a:xfrm>
          <a:ln>
            <a:noFill/>
          </a:ln>
        </p:spPr>
        <p:txBody>
          <a:bodyPr vert="horz" tIns="0" rIns="86411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265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1890236" y="20339777"/>
            <a:ext cx="27835079" cy="11041380"/>
          </a:xfrm>
        </p:spPr>
        <p:txBody>
          <a:bodyPr lIns="0" rIns="86411"/>
          <a:lstStyle>
            <a:lvl1pPr marL="0" marR="216027" indent="0" algn="r">
              <a:buNone/>
              <a:defRPr>
                <a:solidFill>
                  <a:schemeClr val="tx1"/>
                </a:solidFill>
              </a:defRPr>
            </a:lvl1pPr>
            <a:lvl2pPr marL="2160270" indent="0" algn="ctr">
              <a:buNone/>
            </a:lvl2pPr>
            <a:lvl3pPr marL="4320540" indent="0" algn="ctr">
              <a:buNone/>
            </a:lvl3pPr>
            <a:lvl4pPr marL="6480810" indent="0" algn="ctr">
              <a:buNone/>
            </a:lvl4pPr>
            <a:lvl5pPr marL="8641080" indent="0" algn="ctr">
              <a:buNone/>
            </a:lvl5pPr>
            <a:lvl6pPr marL="10801350" indent="0" algn="ctr">
              <a:buNone/>
            </a:lvl6pPr>
            <a:lvl7pPr marL="12961620" indent="0" algn="ctr">
              <a:buNone/>
            </a:lvl7pPr>
            <a:lvl8pPr marL="15121890" indent="0" algn="ctr">
              <a:buNone/>
            </a:lvl8pPr>
            <a:lvl9pPr marL="1728216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8EDC5248-DDF8-4116-955D-482FBF144881}" type="datetime">
              <a:rPr lang="pt-BR" sz="5700" b="0" strike="noStrike" spc="0" smtClean="0">
                <a:solidFill>
                  <a:srgbClr val="8B8B8B"/>
                </a:solidFill>
                <a:latin typeface="Calibri"/>
              </a:rPr>
              <a:t>07/08/2019</a:t>
            </a:fld>
            <a:endParaRPr lang="pt-BR" sz="5700" b="0" strike="noStrike" spc="0">
              <a:latin typeface="Times New Roman"/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sz="2400" b="0" strike="noStrike" spc="0">
              <a:latin typeface="Times New Roman"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ABAD5E1F-5ACA-4E0D-91FF-8D50ABE6AF24}" type="slidenum">
              <a:rPr lang="pt-BR" sz="5700" b="0" strike="noStrike" spc="0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5700" b="0" strike="noStrike" spc="0">
              <a:latin typeface="Times New Roman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8EDC5248-DDF8-4116-955D-482FBF144881}" type="datetime">
              <a:rPr lang="pt-BR" sz="5700" b="0" strike="noStrike" spc="0" smtClean="0">
                <a:solidFill>
                  <a:srgbClr val="8B8B8B"/>
                </a:solidFill>
                <a:latin typeface="Calibri"/>
              </a:rPr>
              <a:t>07/08/2019</a:t>
            </a:fld>
            <a:endParaRPr lang="pt-BR" sz="5700" b="0" strike="noStrike" spc="0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sz="2400" b="0" strike="noStrike" spc="0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ABAD5E1F-5ACA-4E0D-91FF-8D50ABE6AF24}" type="slidenum">
              <a:rPr lang="pt-BR" sz="5700" b="0" strike="noStrike" spc="0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5700" b="0" strike="noStrike" spc="0"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92936" y="5760729"/>
            <a:ext cx="7290911" cy="32834107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0203" y="5760729"/>
            <a:ext cx="21332666" cy="32834107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8EDC5248-DDF8-4116-955D-482FBF144881}" type="datetime">
              <a:rPr lang="pt-BR" sz="5700" b="0" strike="noStrike" spc="0" smtClean="0">
                <a:solidFill>
                  <a:srgbClr val="8B8B8B"/>
                </a:solidFill>
                <a:latin typeface="Calibri"/>
              </a:rPr>
              <a:t>07/08/2019</a:t>
            </a:fld>
            <a:endParaRPr lang="pt-BR" sz="5700" b="0" strike="noStrike" spc="0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sz="2400" b="0" strike="noStrike" spc="0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ABAD5E1F-5ACA-4E0D-91FF-8D50ABE6AF24}" type="slidenum">
              <a:rPr lang="pt-BR" sz="5700" b="0" strike="noStrike" spc="0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5700" b="0" strike="noStrike" spc="0"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430362" y="13421523"/>
            <a:ext cx="27543241" cy="9260641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8500" b="0" strike="noStrike" spc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620000" y="10109884"/>
            <a:ext cx="29162880" cy="25058521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300" b="0" strike="noStrike" spc="0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8EDC5248-DDF8-4116-955D-482FBF144881}" type="datetime">
              <a:rPr lang="pt-BR" sz="5700" b="0" strike="noStrike" spc="0" smtClean="0">
                <a:solidFill>
                  <a:srgbClr val="8B8B8B"/>
                </a:solidFill>
                <a:latin typeface="Calibri"/>
              </a:rPr>
              <a:t>07/08/2019</a:t>
            </a:fld>
            <a:endParaRPr lang="pt-BR" sz="5700" b="0" strike="noStrike" spc="0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sz="2400" b="0" strike="noStrike" spc="0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ABAD5E1F-5ACA-4E0D-91FF-8D50ABE6AF24}" type="slidenum">
              <a:rPr lang="pt-BR" sz="5700" b="0" strike="noStrike" spc="0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5700" b="0" strike="noStrike" spc="0"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9435" y="8295437"/>
            <a:ext cx="27543443" cy="8583473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265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9435" y="17039383"/>
            <a:ext cx="27543443" cy="9511186"/>
          </a:xfrm>
        </p:spPr>
        <p:txBody>
          <a:bodyPr lIns="216027" rIns="216027" anchor="t"/>
          <a:lstStyle>
            <a:lvl1pPr marL="0" indent="0">
              <a:buNone/>
              <a:defRPr sz="10400">
                <a:solidFill>
                  <a:schemeClr val="tx1"/>
                </a:solidFill>
              </a:defRPr>
            </a:lvl1pPr>
            <a:lvl2pPr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8EDC5248-DDF8-4116-955D-482FBF144881}" type="datetime">
              <a:rPr lang="pt-BR" sz="5700" b="0" strike="noStrike" spc="0" smtClean="0">
                <a:solidFill>
                  <a:srgbClr val="8B8B8B"/>
                </a:solidFill>
                <a:latin typeface="Calibri"/>
              </a:rPr>
              <a:t>07/08/2019</a:t>
            </a:fld>
            <a:endParaRPr lang="pt-BR" sz="5700" b="0" strike="noStrike" spc="0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sz="2400" b="0" strike="noStrike" spc="0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ABAD5E1F-5ACA-4E0D-91FF-8D50ABE6AF24}" type="slidenum">
              <a:rPr lang="pt-BR" sz="5700" b="0" strike="noStrike" spc="0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5700" b="0" strike="noStrike" spc="0">
              <a:latin typeface="Times New Roman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03" y="4435754"/>
            <a:ext cx="29163645" cy="72009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20202" y="12096536"/>
            <a:ext cx="14311789" cy="27939492"/>
          </a:xfrm>
        </p:spPr>
        <p:txBody>
          <a:bodyPr/>
          <a:lstStyle>
            <a:lvl1pPr>
              <a:defRPr sz="123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72059" y="12096536"/>
            <a:ext cx="14311789" cy="27939492"/>
          </a:xfrm>
        </p:spPr>
        <p:txBody>
          <a:bodyPr/>
          <a:lstStyle>
            <a:lvl1pPr>
              <a:defRPr sz="123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8EDC5248-DDF8-4116-955D-482FBF144881}" type="datetime">
              <a:rPr lang="pt-BR" sz="5700" b="0" strike="noStrike" spc="0" smtClean="0">
                <a:solidFill>
                  <a:srgbClr val="8B8B8B"/>
                </a:solidFill>
                <a:latin typeface="Calibri"/>
              </a:rPr>
              <a:t>07/08/2019</a:t>
            </a:fld>
            <a:endParaRPr lang="pt-BR" sz="5700" b="0" strike="noStrike" spc="0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sz="2400" b="0" strike="noStrike" spc="0"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ABAD5E1F-5ACA-4E0D-91FF-8D50ABE6AF24}" type="slidenum">
              <a:rPr lang="pt-BR" sz="5700" b="0" strike="noStrike" spc="0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5700" b="0" strike="noStrike" spc="0"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03" y="4435754"/>
            <a:ext cx="29163645" cy="7200900"/>
          </a:xfrm>
        </p:spPr>
        <p:txBody>
          <a:bodyPr tIns="216027"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3" y="11688062"/>
            <a:ext cx="14317416" cy="4153918"/>
          </a:xfrm>
        </p:spPr>
        <p:txBody>
          <a:bodyPr lIns="216027" tIns="0" rIns="216027" bIns="0" anchor="ctr">
            <a:noAutofit/>
          </a:bodyPr>
          <a:lstStyle>
            <a:lvl1pPr marL="0" indent="0">
              <a:buNone/>
              <a:defRPr sz="113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9500" b="1"/>
            </a:lvl2pPr>
            <a:lvl3pPr>
              <a:buNone/>
              <a:defRPr sz="8500" b="1"/>
            </a:lvl3pPr>
            <a:lvl4pPr>
              <a:buNone/>
              <a:defRPr sz="7600" b="1"/>
            </a:lvl4pPr>
            <a:lvl5pPr>
              <a:buNone/>
              <a:defRPr sz="7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6460809" y="11716472"/>
            <a:ext cx="14323040" cy="4125511"/>
          </a:xfrm>
        </p:spPr>
        <p:txBody>
          <a:bodyPr lIns="216027" tIns="0" rIns="216027" bIns="0" anchor="ctr"/>
          <a:lstStyle>
            <a:lvl1pPr marL="0" indent="0">
              <a:buNone/>
              <a:defRPr sz="113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9500" b="1"/>
            </a:lvl2pPr>
            <a:lvl3pPr>
              <a:buNone/>
              <a:defRPr sz="8500" b="1"/>
            </a:lvl3pPr>
            <a:lvl4pPr>
              <a:buNone/>
              <a:defRPr sz="7600" b="1"/>
            </a:lvl4pPr>
            <a:lvl5pPr>
              <a:buNone/>
              <a:defRPr sz="7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620203" y="15841980"/>
            <a:ext cx="14317416" cy="24228036"/>
          </a:xfrm>
        </p:spPr>
        <p:txBody>
          <a:bodyPr tIns="0"/>
          <a:lstStyle>
            <a:lvl1pPr>
              <a:defRPr sz="104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60809" y="15841980"/>
            <a:ext cx="14323040" cy="24228036"/>
          </a:xfrm>
        </p:spPr>
        <p:txBody>
          <a:bodyPr tIns="0"/>
          <a:lstStyle>
            <a:lvl1pPr>
              <a:defRPr sz="104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8EDC5248-DDF8-4116-955D-482FBF144881}" type="datetime">
              <a:rPr lang="pt-BR" sz="5700" b="0" strike="noStrike" spc="0" smtClean="0">
                <a:solidFill>
                  <a:srgbClr val="8B8B8B"/>
                </a:solidFill>
                <a:latin typeface="Calibri"/>
              </a:rPr>
              <a:t>07/08/2019</a:t>
            </a:fld>
            <a:endParaRPr lang="pt-BR" sz="5700" b="0" strike="noStrike" spc="0">
              <a:latin typeface="Times New Roman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sz="2400" b="0" strike="noStrike" spc="0">
              <a:latin typeface="Times New Roman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ABAD5E1F-5ACA-4E0D-91FF-8D50ABE6AF24}" type="slidenum">
              <a:rPr lang="pt-BR" sz="5700" b="0" strike="noStrike" spc="0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5700" b="0" strike="noStrike" spc="0"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02" y="4435754"/>
            <a:ext cx="29433679" cy="7200900"/>
          </a:xfrm>
        </p:spPr>
        <p:txBody>
          <a:bodyPr vert="horz" tIns="216027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23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8EDC5248-DDF8-4116-955D-482FBF144881}" type="datetime">
              <a:rPr lang="pt-BR" sz="5700" b="0" strike="noStrike" spc="0" smtClean="0">
                <a:solidFill>
                  <a:srgbClr val="8B8B8B"/>
                </a:solidFill>
                <a:latin typeface="Calibri"/>
              </a:rPr>
              <a:t>07/08/2019</a:t>
            </a:fld>
            <a:endParaRPr lang="pt-BR" sz="5700" b="0" strike="noStrike" spc="0">
              <a:latin typeface="Times New Roman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sz="2400" b="0" strike="noStrike" spc="0">
              <a:latin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ABAD5E1F-5ACA-4E0D-91FF-8D50ABE6AF24}" type="slidenum">
              <a:rPr lang="pt-BR" sz="5700" b="0" strike="noStrike" spc="0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5700" b="0" strike="noStrike" spc="0"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8EDC5248-DDF8-4116-955D-482FBF144881}" type="datetime">
              <a:rPr lang="pt-BR" sz="5700" b="0" strike="noStrike" spc="0" smtClean="0">
                <a:solidFill>
                  <a:srgbClr val="8B8B8B"/>
                </a:solidFill>
                <a:latin typeface="Calibri"/>
              </a:rPr>
              <a:t>07/08/2019</a:t>
            </a:fld>
            <a:endParaRPr lang="pt-BR" sz="5700" b="0" strike="noStrike" spc="0">
              <a:latin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sz="2400" b="0" strike="noStrike" spc="0">
              <a:latin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ABAD5E1F-5ACA-4E0D-91FF-8D50ABE6AF24}" type="slidenum">
              <a:rPr lang="pt-BR" sz="5700" b="0" strike="noStrike" spc="0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5700" b="0" strike="noStrike" spc="0"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0304" y="3240418"/>
            <a:ext cx="9721215" cy="7320915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123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2430304" y="10561320"/>
            <a:ext cx="9721215" cy="28803600"/>
          </a:xfrm>
        </p:spPr>
        <p:txBody>
          <a:bodyPr lIns="86411" rIns="86411"/>
          <a:lstStyle>
            <a:lvl1pPr marL="0" indent="0" algn="l">
              <a:buNone/>
              <a:defRPr sz="6600"/>
            </a:lvl1pPr>
            <a:lvl2pPr indent="0" algn="l">
              <a:buNone/>
              <a:defRPr sz="5700"/>
            </a:lvl2pPr>
            <a:lvl3pPr indent="0" algn="l">
              <a:buNone/>
              <a:defRPr sz="4700"/>
            </a:lvl3pPr>
            <a:lvl4pPr indent="0" algn="l">
              <a:buNone/>
              <a:defRPr sz="4300"/>
            </a:lvl4pPr>
            <a:lvl5pPr indent="0" algn="l">
              <a:buNone/>
              <a:defRPr sz="43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669083" y="10561320"/>
            <a:ext cx="18114764" cy="28803600"/>
          </a:xfrm>
        </p:spPr>
        <p:txBody>
          <a:bodyPr tIns="0"/>
          <a:lstStyle>
            <a:lvl1pPr>
              <a:defRPr sz="13200"/>
            </a:lvl1pPr>
            <a:lvl2pPr>
              <a:defRPr sz="12300"/>
            </a:lvl2pPr>
            <a:lvl3pPr>
              <a:defRPr sz="11300"/>
            </a:lvl3pPr>
            <a:lvl4pPr>
              <a:defRPr sz="9500"/>
            </a:lvl4pPr>
            <a:lvl5pPr>
              <a:defRPr sz="85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8EDC5248-DDF8-4116-955D-482FBF144881}" type="datetime">
              <a:rPr lang="pt-BR" sz="5700" b="0" strike="noStrike" spc="0" smtClean="0">
                <a:solidFill>
                  <a:srgbClr val="8B8B8B"/>
                </a:solidFill>
                <a:latin typeface="Calibri"/>
              </a:rPr>
              <a:t>07/08/2019</a:t>
            </a:fld>
            <a:endParaRPr lang="pt-BR" sz="5700" b="0" strike="noStrike" spc="0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sz="2400" b="0" strike="noStrike" spc="0"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ABAD5E1F-5ACA-4E0D-91FF-8D50ABE6AF24}" type="slidenum">
              <a:rPr lang="pt-BR" sz="5700" b="0" strike="noStrike" spc="0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5700" b="0" strike="noStrike" spc="0"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11218637" y="6980885"/>
            <a:ext cx="18632329" cy="2592324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54" tIns="216027" rIns="432054" bIns="21602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28364650" y="33766545"/>
            <a:ext cx="550869" cy="979322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54" tIns="216027" rIns="432054" bIns="21602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0270" y="7415078"/>
            <a:ext cx="7841780" cy="9970512"/>
          </a:xfrm>
        </p:spPr>
        <p:txBody>
          <a:bodyPr vert="horz" lIns="216027" tIns="216027" rIns="216027" bIns="216027" anchor="b"/>
          <a:lstStyle>
            <a:lvl1pPr algn="l">
              <a:buNone/>
              <a:defRPr sz="95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60270" y="17821346"/>
            <a:ext cx="7830979" cy="13729716"/>
          </a:xfrm>
        </p:spPr>
        <p:txBody>
          <a:bodyPr lIns="302438" rIns="216027" bIns="216027" anchor="t"/>
          <a:lstStyle>
            <a:lvl1pPr marL="0" indent="0" algn="l">
              <a:spcBef>
                <a:spcPts val="1181"/>
              </a:spcBef>
              <a:buFontTx/>
              <a:buNone/>
              <a:defRPr sz="6100"/>
            </a:lvl1pPr>
            <a:lvl2pPr>
              <a:defRPr sz="5700"/>
            </a:lvl2pPr>
            <a:lvl3pPr>
              <a:defRPr sz="4700"/>
            </a:lvl3pPr>
            <a:lvl4pPr>
              <a:defRPr sz="4300"/>
            </a:lvl4pPr>
            <a:lvl5pPr>
              <a:defRPr sz="43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8EDC5248-DDF8-4116-955D-482FBF144881}" type="datetime">
              <a:rPr lang="pt-BR" sz="5700" b="0" strike="noStrike" spc="0" smtClean="0">
                <a:solidFill>
                  <a:srgbClr val="8B8B8B"/>
                </a:solidFill>
                <a:latin typeface="Calibri"/>
              </a:rPr>
              <a:t>07/08/2019</a:t>
            </a:fld>
            <a:endParaRPr lang="pt-BR" sz="5700" b="0" strike="noStrike" spc="0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sz="2400" b="0" strike="noStrike" spc="0"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8623578" y="40045008"/>
            <a:ext cx="2160270" cy="2300288"/>
          </a:xfrm>
        </p:spPr>
        <p:txBody>
          <a:bodyPr/>
          <a:lstStyle/>
          <a:p>
            <a:pPr algn="r">
              <a:lnSpc>
                <a:spcPct val="100000"/>
              </a:lnSpc>
            </a:pPr>
            <a:fld id="{ABAD5E1F-5ACA-4E0D-91FF-8D50ABE6AF24}" type="slidenum">
              <a:rPr lang="pt-BR" sz="5700" b="0" strike="noStrike" spc="0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5700" b="0" strike="noStrike" spc="0">
              <a:latin typeface="Times New Roman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12352779" y="7556957"/>
            <a:ext cx="16364045" cy="24771096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151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33754" y="36644580"/>
            <a:ext cx="32471558" cy="65608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2054" tIns="216027" rIns="432054" bIns="216027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15526941" y="39184900"/>
            <a:ext cx="16877109" cy="402050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2054" tIns="216027" rIns="432054" bIns="216027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33754" y="-45007"/>
            <a:ext cx="32471558" cy="65608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2054" tIns="216027" rIns="432054" bIns="216027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15526941" y="-45004"/>
            <a:ext cx="16877109" cy="402050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2054" tIns="216027" rIns="432054" bIns="216027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1620203" y="4435754"/>
            <a:ext cx="29163645" cy="7200900"/>
          </a:xfrm>
          <a:prstGeom prst="rect">
            <a:avLst/>
          </a:prstGeom>
        </p:spPr>
        <p:txBody>
          <a:bodyPr vert="horz" lIns="0" tIns="216027" rIns="0" bIns="0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1620203" y="12193524"/>
            <a:ext cx="29163645" cy="27651456"/>
          </a:xfrm>
          <a:prstGeom prst="rect">
            <a:avLst/>
          </a:prstGeom>
        </p:spPr>
        <p:txBody>
          <a:bodyPr vert="horz" lIns="432054" tIns="216027" rIns="432054" bIns="216027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57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lnSpc>
                <a:spcPct val="100000"/>
              </a:lnSpc>
            </a:pPr>
            <a:fld id="{8EDC5248-DDF8-4116-955D-482FBF144881}" type="datetime">
              <a:rPr lang="pt-BR" sz="5700" b="0" strike="noStrike" spc="0" smtClean="0">
                <a:solidFill>
                  <a:srgbClr val="8B8B8B"/>
                </a:solidFill>
                <a:latin typeface="Calibri"/>
              </a:rPr>
              <a:t>07/08/2019</a:t>
            </a:fld>
            <a:endParaRPr lang="pt-BR" sz="5700" b="0" strike="noStrike" spc="0">
              <a:latin typeface="Times New Roman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9451181" y="40045008"/>
            <a:ext cx="11881485" cy="2300288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57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 sz="2400" b="0" strike="noStrike" spc="0">
              <a:latin typeface="Times New Roman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28083510" y="40045008"/>
            <a:ext cx="2700338" cy="2300288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57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ABAD5E1F-5ACA-4E0D-91FF-8D50ABE6AF24}" type="slidenum">
              <a:rPr lang="pt-BR" sz="5700" b="0" strike="noStrike" spc="0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5700" b="0" strike="noStrike" spc="0">
              <a:latin typeface="Times New Roman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67392" y="1275171"/>
            <a:ext cx="32533567" cy="4090111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1" latinLnBrk="0" hangingPunct="1">
        <a:spcBef>
          <a:spcPct val="0"/>
        </a:spcBef>
        <a:buNone/>
        <a:defRPr kumimoji="0" sz="236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1296162" indent="-1296162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12300" kern="1200">
          <a:solidFill>
            <a:schemeClr val="tx1"/>
          </a:solidFill>
          <a:latin typeface="+mn-lt"/>
          <a:ea typeface="+mn-ea"/>
          <a:cs typeface="+mn-cs"/>
        </a:defRPr>
      </a:lvl1pPr>
      <a:lvl2pPr marL="3024378" indent="-116654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13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indent="-116654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5616702" indent="-993724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6912864" indent="-993724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8209026" indent="-993724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9073134" indent="-864108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7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0369296" indent="-864108" algn="l" rtl="0" eaLnBrk="1" latinLnBrk="0" hangingPunct="1">
        <a:spcBef>
          <a:spcPct val="20000"/>
        </a:spcBef>
        <a:buClr>
          <a:schemeClr val="tx2"/>
        </a:buClr>
        <a:buChar char="•"/>
        <a:defRPr kumimoji="0" sz="7600" kern="1200">
          <a:solidFill>
            <a:schemeClr val="tx1"/>
          </a:solidFill>
          <a:latin typeface="+mn-lt"/>
          <a:ea typeface="+mn-ea"/>
          <a:cs typeface="+mn-cs"/>
        </a:defRPr>
      </a:lvl8pPr>
      <a:lvl9pPr marL="11665458" indent="-864108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6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-1225441" y="-358821"/>
            <a:ext cx="34709385" cy="6874466"/>
          </a:xfrm>
          <a:prstGeom prst="rect">
            <a:avLst/>
          </a:prstGeom>
          <a:solidFill>
            <a:srgbClr val="250D25"/>
          </a:solidFill>
          <a:ln>
            <a:solidFill>
              <a:srgbClr val="250D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CustomShape 1"/>
          <p:cNvSpPr/>
          <p:nvPr/>
        </p:nvSpPr>
        <p:spPr>
          <a:xfrm>
            <a:off x="5504" y="6515645"/>
            <a:ext cx="31539960" cy="388691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83" tIns="44991" rIns="89983" bIns="44991"/>
          <a:lstStyle/>
          <a:p>
            <a:pPr algn="ctr">
              <a:spcAft>
                <a:spcPts val="2400"/>
              </a:spcAft>
            </a:pPr>
            <a:endParaRPr lang="pt-BR" sz="6100" b="1" dirty="0">
              <a:solidFill>
                <a:srgbClr val="000000"/>
              </a:solidFill>
              <a:latin typeface="Calibri"/>
            </a:endParaRPr>
          </a:p>
          <a:p>
            <a:pPr algn="ctr">
              <a:spcAft>
                <a:spcPts val="2400"/>
              </a:spcAft>
            </a:pPr>
            <a:r>
              <a:rPr lang="pt-BR" sz="6100" b="1" dirty="0">
                <a:solidFill>
                  <a:srgbClr val="000000"/>
                </a:solidFill>
                <a:latin typeface="Calibri"/>
              </a:rPr>
              <a:t>TITULO DO TRABALHO EM MAIÚSCULO</a:t>
            </a:r>
            <a:endParaRPr lang="pt-BR" sz="6100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4300" u="sng" dirty="0">
                <a:solidFill>
                  <a:srgbClr val="000000"/>
                </a:solidFill>
                <a:latin typeface="Calibri"/>
              </a:rPr>
              <a:t>SOBRENOME, NOME</a:t>
            </a:r>
            <a:r>
              <a:rPr lang="pt-BR" sz="4300" baseline="30000" dirty="0">
                <a:solidFill>
                  <a:srgbClr val="000000"/>
                </a:solidFill>
                <a:latin typeface="Calibri"/>
              </a:rPr>
              <a:t>1*</a:t>
            </a:r>
            <a:r>
              <a:rPr lang="pt-BR" sz="4300" dirty="0">
                <a:solidFill>
                  <a:srgbClr val="000000"/>
                </a:solidFill>
                <a:latin typeface="Calibri"/>
              </a:rPr>
              <a:t>; SOBRENOME, NOME</a:t>
            </a:r>
            <a:r>
              <a:rPr lang="pt-BR" sz="4300" baseline="30000" dirty="0">
                <a:solidFill>
                  <a:srgbClr val="000000"/>
                </a:solidFill>
                <a:latin typeface="Calibri"/>
              </a:rPr>
              <a:t>2</a:t>
            </a:r>
            <a:r>
              <a:rPr lang="pt-BR" sz="4300" dirty="0">
                <a:solidFill>
                  <a:srgbClr val="000000"/>
                </a:solidFill>
                <a:latin typeface="Calibri"/>
              </a:rPr>
              <a:t>; SOBRENOME, NOME</a:t>
            </a:r>
            <a:r>
              <a:rPr lang="pt-BR" sz="4300" baseline="30000" dirty="0">
                <a:solidFill>
                  <a:srgbClr val="000000"/>
                </a:solidFill>
                <a:latin typeface="Calibri"/>
              </a:rPr>
              <a:t>3</a:t>
            </a:r>
            <a:endParaRPr lang="pt-BR" sz="4300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3800" dirty="0">
                <a:solidFill>
                  <a:srgbClr val="000000"/>
                </a:solidFill>
                <a:latin typeface="Calibri"/>
              </a:rPr>
              <a:t>¹Grupo/Laboratório; Centro/Departamento - Instituição de origem. </a:t>
            </a:r>
            <a:endParaRPr lang="pt-BR" sz="3800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3800" dirty="0">
                <a:solidFill>
                  <a:srgbClr val="000000"/>
                </a:solidFill>
                <a:latin typeface="Calibri"/>
              </a:rPr>
              <a:t>²Grupo/Laboratório; Centro/Departamento - Instituição de origem. </a:t>
            </a:r>
            <a:endParaRPr lang="pt-BR" sz="3800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3800" dirty="0">
                <a:solidFill>
                  <a:srgbClr val="000000"/>
                </a:solidFill>
                <a:latin typeface="Calibri"/>
              </a:rPr>
              <a:t>¹* E-mail do apresentador:</a:t>
            </a:r>
            <a:endParaRPr lang="pt-BR" sz="3800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3800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3800" dirty="0">
              <a:latin typeface="Arial"/>
            </a:endParaRPr>
          </a:p>
        </p:txBody>
      </p:sp>
      <p:sp>
        <p:nvSpPr>
          <p:cNvPr id="52" name="Line 6"/>
          <p:cNvSpPr/>
          <p:nvPr/>
        </p:nvSpPr>
        <p:spPr>
          <a:xfrm>
            <a:off x="16273439" y="11880723"/>
            <a:ext cx="361" cy="29235238"/>
          </a:xfrm>
          <a:prstGeom prst="line">
            <a:avLst/>
          </a:prstGeom>
          <a:ln>
            <a:noFill/>
            <a:round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/>
        </p:style>
      </p:sp>
      <p:sp>
        <p:nvSpPr>
          <p:cNvPr id="55" name="CustomShape 9"/>
          <p:cNvSpPr/>
          <p:nvPr/>
        </p:nvSpPr>
        <p:spPr>
          <a:xfrm>
            <a:off x="1007998" y="30171963"/>
            <a:ext cx="14977801" cy="639003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83" tIns="44991" rIns="89983" bIns="44991"/>
          <a:lstStyle/>
          <a:p>
            <a:pPr algn="just">
              <a:lnSpc>
                <a:spcPct val="100000"/>
              </a:lnSpc>
            </a:pPr>
            <a:r>
              <a:rPr lang="pt-BR" sz="3800">
                <a:solidFill>
                  <a:srgbClr val="000000"/>
                </a:solidFill>
                <a:latin typeface="Arial"/>
              </a:rPr>
              <a:t>        </a:t>
            </a:r>
            <a:endParaRPr lang="pt-BR" sz="3800">
              <a:latin typeface="Arial"/>
            </a:endParaRPr>
          </a:p>
        </p:txBody>
      </p:sp>
      <p:sp>
        <p:nvSpPr>
          <p:cNvPr id="57" name="CustomShape 11"/>
          <p:cNvSpPr/>
          <p:nvPr/>
        </p:nvSpPr>
        <p:spPr>
          <a:xfrm>
            <a:off x="18938882" y="31035964"/>
            <a:ext cx="1007641" cy="215643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83" tIns="44991" rIns="89983" bIns="44991"/>
          <a:lstStyle/>
          <a:p>
            <a:pPr algn="ctr">
              <a:spcAft>
                <a:spcPts val="1002"/>
              </a:spcAft>
            </a:pPr>
            <a:r>
              <a:rPr lang="pt-BR" sz="900" b="1">
                <a:solidFill>
                  <a:srgbClr val="FFFFFF"/>
                </a:solidFill>
                <a:latin typeface="Arial"/>
              </a:rPr>
              <a:t>Foto: B. UENO</a:t>
            </a:r>
            <a:endParaRPr lang="pt-BR" sz="900">
              <a:latin typeface="Arial"/>
            </a:endParaRPr>
          </a:p>
        </p:txBody>
      </p:sp>
      <p:sp>
        <p:nvSpPr>
          <p:cNvPr id="58" name="CustomShape 12"/>
          <p:cNvSpPr/>
          <p:nvPr/>
        </p:nvSpPr>
        <p:spPr>
          <a:xfrm>
            <a:off x="26571602" y="29811603"/>
            <a:ext cx="1730162" cy="1082157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5995" tIns="35995" rIns="35995" bIns="35995"/>
          <a:lstStyle/>
          <a:p>
            <a:pPr>
              <a:spcAft>
                <a:spcPts val="1002"/>
              </a:spcAft>
            </a:pPr>
            <a:r>
              <a:rPr lang="pt-BR" sz="500" b="1">
                <a:solidFill>
                  <a:srgbClr val="FFFFFF"/>
                </a:solidFill>
                <a:latin typeface="Arial"/>
              </a:rPr>
              <a:t>Foto: S. D. Anjos e Silva</a:t>
            </a:r>
            <a:endParaRPr lang="pt-BR" sz="500">
              <a:latin typeface="Arial"/>
            </a:endParaRPr>
          </a:p>
        </p:txBody>
      </p:sp>
      <p:sp>
        <p:nvSpPr>
          <p:cNvPr id="59" name="CustomShape 13"/>
          <p:cNvSpPr/>
          <p:nvPr/>
        </p:nvSpPr>
        <p:spPr>
          <a:xfrm>
            <a:off x="2" y="3"/>
            <a:ext cx="32403600" cy="359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CustomShape 15"/>
          <p:cNvSpPr/>
          <p:nvPr/>
        </p:nvSpPr>
        <p:spPr>
          <a:xfrm>
            <a:off x="1050563" y="5436361"/>
            <a:ext cx="31394159" cy="42123961"/>
          </a:xfrm>
          <a:prstGeom prst="rect">
            <a:avLst/>
          </a:prstGeom>
          <a:noFill/>
          <a:ln>
            <a:noFill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</p:sp>
      <p:sp>
        <p:nvSpPr>
          <p:cNvPr id="69" name="Line 22"/>
          <p:cNvSpPr/>
          <p:nvPr/>
        </p:nvSpPr>
        <p:spPr>
          <a:xfrm flipV="1">
            <a:off x="504722" y="5904004"/>
            <a:ext cx="31394159" cy="143999"/>
          </a:xfrm>
          <a:prstGeom prst="line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1" name="Imagem 10" descr="C:\Users\Lenovo\Documents\espaço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40685" y="1079198"/>
            <a:ext cx="13069597" cy="4286688"/>
          </a:xfrm>
          <a:prstGeom prst="rect">
            <a:avLst/>
          </a:prstGeom>
          <a:solidFill>
            <a:srgbClr val="250D25"/>
          </a:solidFill>
          <a:ln w="9525">
            <a:solidFill>
              <a:srgbClr val="250D25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Personalizada 2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1217D2"/>
      </a:accent3>
      <a:accent4>
        <a:srgbClr val="05247D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900</TotalTime>
  <Words>54</Words>
  <Application>Microsoft Office PowerPoint</Application>
  <PresentationFormat>Personalizar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Constantia</vt:lpstr>
      <vt:lpstr>DejaVu Sans</vt:lpstr>
      <vt:lpstr>Times New Roman</vt:lpstr>
      <vt:lpstr>Wingdings 2</vt:lpstr>
      <vt:lpstr>Fluxo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Embrapa CPACT</dc:creator>
  <cp:lastModifiedBy>Christian</cp:lastModifiedBy>
  <cp:revision>86</cp:revision>
  <dcterms:created xsi:type="dcterms:W3CDTF">2010-07-29T17:13:09Z</dcterms:created>
  <dcterms:modified xsi:type="dcterms:W3CDTF">2019-08-07T11:44:20Z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Personalizar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