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24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5D6A-7976-A341-9DD5-B64D45AF411B}" type="datetimeFigureOut">
              <a:rPr lang="en-US" smtClean="0"/>
              <a:t>19/05/17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F5FF-581C-C34F-A1B9-962BB20BD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66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5D6A-7976-A341-9DD5-B64D45AF411B}" type="datetimeFigureOut">
              <a:rPr lang="en-US" smtClean="0"/>
              <a:t>19/05/17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F5FF-581C-C34F-A1B9-962BB20BD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14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5D6A-7976-A341-9DD5-B64D45AF411B}" type="datetimeFigureOut">
              <a:rPr lang="en-US" smtClean="0"/>
              <a:t>19/05/17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F5FF-581C-C34F-A1B9-962BB20BD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788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5D6A-7976-A341-9DD5-B64D45AF411B}" type="datetimeFigureOut">
              <a:rPr lang="en-US" smtClean="0"/>
              <a:t>19/05/17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F5FF-581C-C34F-A1B9-962BB20BD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76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5D6A-7976-A341-9DD5-B64D45AF411B}" type="datetimeFigureOut">
              <a:rPr lang="en-US" smtClean="0"/>
              <a:t>19/05/17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F5FF-581C-C34F-A1B9-962BB20BD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55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5D6A-7976-A341-9DD5-B64D45AF411B}" type="datetimeFigureOut">
              <a:rPr lang="en-US" smtClean="0"/>
              <a:t>19/05/17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F5FF-581C-C34F-A1B9-962BB20BD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060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5D6A-7976-A341-9DD5-B64D45AF411B}" type="datetimeFigureOut">
              <a:rPr lang="en-US" smtClean="0"/>
              <a:t>19/05/17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F5FF-581C-C34F-A1B9-962BB20BD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13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5D6A-7976-A341-9DD5-B64D45AF411B}" type="datetimeFigureOut">
              <a:rPr lang="en-US" smtClean="0"/>
              <a:t>19/05/17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F5FF-581C-C34F-A1B9-962BB20BD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69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5D6A-7976-A341-9DD5-B64D45AF411B}" type="datetimeFigureOut">
              <a:rPr lang="en-US" smtClean="0"/>
              <a:t>19/05/17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F5FF-581C-C34F-A1B9-962BB20BD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56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5D6A-7976-A341-9DD5-B64D45AF411B}" type="datetimeFigureOut">
              <a:rPr lang="en-US" smtClean="0"/>
              <a:t>19/05/17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F5FF-581C-C34F-A1B9-962BB20BD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30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5D6A-7976-A341-9DD5-B64D45AF411B}" type="datetimeFigureOut">
              <a:rPr lang="en-US" smtClean="0"/>
              <a:t>19/05/17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F5FF-581C-C34F-A1B9-962BB20BD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683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75D6A-7976-A341-9DD5-B64D45AF411B}" type="datetimeFigureOut">
              <a:rPr lang="en-US" smtClean="0"/>
              <a:t>19/05/17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9F5FF-581C-C34F-A1B9-962BB20BD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37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72670"/>
            <a:ext cx="7772400" cy="1470025"/>
          </a:xfrm>
        </p:spPr>
        <p:txBody>
          <a:bodyPr>
            <a:noAutofit/>
          </a:bodyPr>
          <a:lstStyle/>
          <a:p>
            <a:r>
              <a:rPr lang="en-US" sz="5500" dirty="0" err="1" smtClean="0"/>
              <a:t>Seleciona</a:t>
            </a:r>
            <a:r>
              <a:rPr lang="en-US" sz="5500" dirty="0" smtClean="0"/>
              <a:t>-se </a:t>
            </a:r>
            <a:r>
              <a:rPr lang="en-US" sz="5500" dirty="0" err="1" smtClean="0"/>
              <a:t>estudante</a:t>
            </a:r>
            <a:r>
              <a:rPr lang="en-US" sz="5500" dirty="0" smtClean="0"/>
              <a:t> </a:t>
            </a:r>
            <a:br>
              <a:rPr lang="en-US" sz="5500" dirty="0" smtClean="0"/>
            </a:br>
            <a:r>
              <a:rPr lang="en-US" sz="5500" dirty="0" smtClean="0"/>
              <a:t>do </a:t>
            </a:r>
            <a:r>
              <a:rPr lang="en-US" sz="5500" dirty="0" err="1" smtClean="0"/>
              <a:t>curso</a:t>
            </a:r>
            <a:r>
              <a:rPr lang="en-US" sz="5500" dirty="0" smtClean="0"/>
              <a:t> de </a:t>
            </a:r>
            <a:r>
              <a:rPr lang="en-US" sz="5500" dirty="0" err="1" smtClean="0"/>
              <a:t>Administração</a:t>
            </a:r>
            <a:r>
              <a:rPr lang="en-US" sz="5500" dirty="0" smtClean="0"/>
              <a:t> </a:t>
            </a:r>
            <a:r>
              <a:rPr lang="en-US" sz="5500" dirty="0" err="1" smtClean="0"/>
              <a:t>para</a:t>
            </a:r>
            <a:r>
              <a:rPr lang="en-US" sz="5500" dirty="0" smtClean="0"/>
              <a:t> </a:t>
            </a:r>
            <a:r>
              <a:rPr lang="en-US" sz="5500" dirty="0" err="1" smtClean="0"/>
              <a:t>atuar</a:t>
            </a:r>
            <a:r>
              <a:rPr lang="en-US" sz="5500" dirty="0" smtClean="0"/>
              <a:t> </a:t>
            </a:r>
            <a:r>
              <a:rPr lang="en-US" sz="5500" dirty="0" err="1" smtClean="0"/>
              <a:t>na</a:t>
            </a:r>
            <a:r>
              <a:rPr lang="en-US" sz="5500" dirty="0" smtClean="0"/>
              <a:t> </a:t>
            </a:r>
            <a:r>
              <a:rPr lang="en-US" sz="5500" dirty="0" err="1" smtClean="0"/>
              <a:t>área</a:t>
            </a:r>
            <a:r>
              <a:rPr lang="en-US" sz="5500" dirty="0" smtClean="0"/>
              <a:t> de marketing </a:t>
            </a:r>
            <a:endParaRPr lang="en-US" sz="5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82533"/>
            <a:ext cx="7086600" cy="1752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Empresa</a:t>
            </a:r>
            <a:r>
              <a:rPr lang="en-US" dirty="0" smtClean="0"/>
              <a:t>: </a:t>
            </a:r>
            <a:r>
              <a:rPr lang="en-US" dirty="0" err="1" smtClean="0"/>
              <a:t>Farmácia</a:t>
            </a:r>
            <a:r>
              <a:rPr lang="en-US" dirty="0" smtClean="0"/>
              <a:t> </a:t>
            </a:r>
            <a:r>
              <a:rPr lang="en-US" dirty="0" err="1" smtClean="0"/>
              <a:t>Terapêutica</a:t>
            </a:r>
            <a:r>
              <a:rPr lang="en-US" dirty="0" smtClean="0"/>
              <a:t> São José</a:t>
            </a:r>
          </a:p>
          <a:p>
            <a:r>
              <a:rPr lang="en-US" dirty="0" err="1" smtClean="0">
                <a:solidFill>
                  <a:srgbClr val="000090"/>
                </a:solidFill>
              </a:rPr>
              <a:t>Interessados</a:t>
            </a:r>
            <a:r>
              <a:rPr lang="en-US" dirty="0" smtClean="0">
                <a:solidFill>
                  <a:srgbClr val="000090"/>
                </a:solidFill>
              </a:rPr>
              <a:t>, favor </a:t>
            </a:r>
            <a:r>
              <a:rPr lang="en-US" dirty="0" err="1" smtClean="0">
                <a:solidFill>
                  <a:srgbClr val="000090"/>
                </a:solidFill>
              </a:rPr>
              <a:t>trazer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smtClean="0">
                <a:solidFill>
                  <a:srgbClr val="000090"/>
                </a:solidFill>
              </a:rPr>
              <a:t>CV </a:t>
            </a:r>
          </a:p>
          <a:p>
            <a:r>
              <a:rPr lang="en-US" smtClean="0">
                <a:solidFill>
                  <a:srgbClr val="000090"/>
                </a:solidFill>
              </a:rPr>
              <a:t>na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Rua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Achieta</a:t>
            </a:r>
            <a:r>
              <a:rPr lang="en-US" dirty="0" smtClean="0">
                <a:solidFill>
                  <a:srgbClr val="000090"/>
                </a:solidFill>
              </a:rPr>
              <a:t> 2202</a:t>
            </a:r>
            <a:endParaRPr lang="en-U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989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Seleciona-se estudante  do curso de Administração para atuar na área de marketing </vt:lpstr>
    </vt:vector>
  </TitlesOfParts>
  <Company>Hospital Clinic de Barcelona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Seleciona-se estudante  do curso de Administração para atuar na área de marketing </dc:title>
  <dc:creator>Adriane Rosa</dc:creator>
  <cp:lastModifiedBy>Adriane Rosa</cp:lastModifiedBy>
  <cp:revision>3</cp:revision>
  <dcterms:created xsi:type="dcterms:W3CDTF">2017-05-15T21:07:56Z</dcterms:created>
  <dcterms:modified xsi:type="dcterms:W3CDTF">2017-05-19T15:04:08Z</dcterms:modified>
</cp:coreProperties>
</file>