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08F"/>
    <a:srgbClr val="CCD8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94660"/>
  </p:normalViewPr>
  <p:slideViewPr>
    <p:cSldViewPr snapToGrid="0">
      <p:cViewPr varScale="1">
        <p:scale>
          <a:sx n="97" d="100"/>
          <a:sy n="97" d="100"/>
        </p:scale>
        <p:origin x="822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F1F2E829-B8F8-FCCB-294A-FEC47B33A29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95CE5F97-16F1-F648-96F4-5ED6667761F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83C3B9-4FAD-4B4B-8FB6-0CA73E8FE677}" type="datetimeFigureOut">
              <a:rPr lang="pt-BR" smtClean="0"/>
              <a:t>13/10/2025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6514C249-A55B-58FB-8D6A-D920D003A1B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5D2DEE7B-A035-6E29-FFDD-DDBC86A1F41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281DEF-2460-4C6B-B532-1A5AA830652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1583111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0789E2-426A-4769-A110-11F4A6587AE5}" type="datetimeFigureOut">
              <a:rPr lang="pt-BR" smtClean="0"/>
              <a:t>13/10/2025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7D2587-BCAD-4E59-8329-4B8220734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8985099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897614-4025-7C4E-A6C5-D0E445EE64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8572332-6F54-B01E-6EF1-0CDB5F8581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01F7CFE-E24C-D4A4-5E54-5B48C1B010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C3CED-949B-4C4B-A34A-0B3AA2937A61}" type="datetime1">
              <a:rPr lang="pt-BR" smtClean="0"/>
              <a:t>13/10/2025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08E8414-B1E0-05EC-655A-B0FCE3834A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E7957B8-5927-89DB-7D78-A89DE07B5E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EA603-DCD9-4C83-9827-0DF79C563B9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0485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0A09B5-22E9-487B-31E2-FCC81D764B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7C82FCC-188A-332E-BE78-1FD6B34A01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5EA68E2-AFA2-6B57-11E2-530E1BF6B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66BCA-88ED-44FD-89AA-9A016617DA14}" type="datetime1">
              <a:rPr lang="pt-BR" smtClean="0"/>
              <a:t>13/10/2025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AA0DF78-2D36-0FD2-07A9-612607E6F8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55F4CB6-FD53-4E06-B8ED-5BFEBA3ED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EA603-DCD9-4C83-9827-0DF79C563B9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57908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0FA8D6F-EA40-A254-92B3-FF1EF59231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23181380-EE1C-7106-7DD4-CD1385D43A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F7DC0D2-DFE8-8543-6F77-B471A6AE4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99CEC-9428-4B2B-8D76-DD8AEACFD2BA}" type="datetime1">
              <a:rPr lang="pt-BR" smtClean="0"/>
              <a:t>13/10/2025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330A705-720E-21B3-78C4-FDB641481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519A6B0-7D53-C4B0-275D-61E6D9D24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EA603-DCD9-4C83-9827-0DF79C563B9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11884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45F867-3DA3-6454-5540-4F2BC0F3FF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948EB0B-059F-C960-5CBA-1899E920F8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AE63D7F-E984-A708-F7C0-40CBF5FA5B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CAE74-F01C-4041-9982-7DD4ABC23F69}" type="datetime1">
              <a:rPr lang="pt-BR" smtClean="0"/>
              <a:t>13/10/2025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C3EAC45-9C6F-7187-40AB-83613A6B23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F2AF171-2ECC-C444-EFCC-19C9390A0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EA603-DCD9-4C83-9827-0DF79C563B9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1324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AD36AD-A7A8-F019-F416-8EF4619F90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7F19F19-896C-5356-72A3-192618E024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1162533-F55B-41B8-EC69-FC3D6C18D0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033E6-20EC-479E-A678-1100D4E53630}" type="datetime1">
              <a:rPr lang="pt-BR" smtClean="0"/>
              <a:t>13/10/2025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484B6C7-8F70-4EEE-2A04-9973AA5A9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53D64F1-FCC8-3F4E-B2E3-2044EBA9C8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EA603-DCD9-4C83-9827-0DF79C563B9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7247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333EDA-A92B-F3BC-0179-8E2EDED341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C7C3321-573D-0D65-B58F-9DF945B964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B53E422-DF46-47D9-B53E-5630201580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C77713F-C396-F58C-1B0F-65E45E72E4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D8E3A-B8F7-47FC-BC1A-7ED36FF6AB23}" type="datetime1">
              <a:rPr lang="pt-BR" smtClean="0"/>
              <a:t>13/10/2025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5502F4A-85F7-42D3-B78C-71758224BE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67D060F-0A97-35B0-4ACE-EBCD3D229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EA603-DCD9-4C83-9827-0DF79C563B9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11778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29E1BF5-A4BE-98B9-8924-53EC35DDD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491E799-0442-0C7B-4D60-7A1C252229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D0243498-F52E-9B71-A7EB-E00B96FFCC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19BE13D9-DC7B-108E-A500-E8C5575F10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4A0F54D3-6F79-4290-C21A-C0E7D55C38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7BA5605-849E-07DB-51A6-62CA8BD288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0FDF6-34CE-4987-9505-C721B3FE115B}" type="datetime1">
              <a:rPr lang="pt-BR" smtClean="0"/>
              <a:t>13/10/2025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BB77B9DA-EA9C-ABA8-ACA7-780B81AC4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A84E6CA6-246E-3AE4-0976-182C5E7E7C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EA603-DCD9-4C83-9827-0DF79C563B9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8985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210DB3-A2C8-92A8-C521-66C4BBBADA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F48D4740-9138-7356-DD3D-9F7B634BB4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04693-7636-430A-B079-B0DD0E8EA749}" type="datetime1">
              <a:rPr lang="pt-BR" smtClean="0"/>
              <a:t>13/10/2025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028F8990-D1C1-A4DA-319A-7165E41F2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53B5461F-33BB-ECD1-549E-110ED41F18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EA603-DCD9-4C83-9827-0DF79C563B9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8448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1718CC14-AA57-7CB2-406C-31E5830B26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BC720-4C30-4A6A-9F05-2611DEE0E032}" type="datetime1">
              <a:rPr lang="pt-BR" smtClean="0"/>
              <a:t>13/10/2025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4C832B8A-1AE1-005B-AD4C-3A84C83700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3E8CC1F-7EF7-F1BD-6975-48D02EF89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EA603-DCD9-4C83-9827-0DF79C563B9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79567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153A42-DDF1-F5BA-573E-48B853953E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11D7F26-8A58-807D-70A8-05F468139A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DF009F9-3019-EE35-64C9-062B6ED896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F6D371D-E9B9-70BF-3654-6C67557CE9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58E76-B64D-4E0A-9810-DF0F0E50CB27}" type="datetime1">
              <a:rPr lang="pt-BR" smtClean="0"/>
              <a:t>13/10/2025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829095F-2375-AEA0-3428-AFD6762E1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DCD497B-FF3A-E536-AA2E-0217D8C71B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EA603-DCD9-4C83-9827-0DF79C563B9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06942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2A8C93-1BFF-97F0-4EB7-1E4135D79E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3311F0FE-2A1D-9528-292F-C6A00DB61BB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32F899E7-BE38-7852-CF90-8A0988350B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7C2DAA7-A998-5C6F-E4F4-FFF3C9139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8B332-AE74-4B77-9630-988FCDD42447}" type="datetime1">
              <a:rPr lang="pt-BR" smtClean="0"/>
              <a:t>13/10/2025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6BD3EB9-7016-9DDC-0EE6-64665CE1C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E104EE6-5F96-EF92-B0AB-514E10610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EA603-DCD9-4C83-9827-0DF79C563B9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6838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2F011D0C-D8C2-4BC9-2E66-0F7FE7240C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A638BC6-4469-88F5-9D11-72BFFCB956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6366DEB-5FD7-BE30-4E1B-7A4900369B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F2F5FEC-082E-4EB7-8A50-B9589B145547}" type="datetime1">
              <a:rPr lang="pt-BR" smtClean="0"/>
              <a:t>13/10/2025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31DD154-3A3E-D578-D283-6EED3C9432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BA95075-C534-4304-06D3-8F08C3DAC7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C1EA603-DCD9-4C83-9827-0DF79C563B9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34751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>
            <a:extLst>
              <a:ext uri="{FF2B5EF4-FFF2-40B4-BE49-F238E27FC236}">
                <a16:creationId xmlns:a16="http://schemas.microsoft.com/office/drawing/2014/main" id="{A9872142-565C-EBC3-F393-F91E24E4FEF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2192000" cy="1186180"/>
          </a:xfrm>
          <a:prstGeom prst="rect">
            <a:avLst/>
          </a:prstGeom>
          <a:solidFill>
            <a:srgbClr val="CCD8E7"/>
          </a:solidFill>
          <a:ln>
            <a:solidFill>
              <a:srgbClr val="CCD8E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BR"/>
          </a:p>
        </p:txBody>
      </p:sp>
      <p:pic>
        <p:nvPicPr>
          <p:cNvPr id="6" name="Imagem 5" descr="Texto">
            <a:extLst>
              <a:ext uri="{FF2B5EF4-FFF2-40B4-BE49-F238E27FC236}">
                <a16:creationId xmlns:a16="http://schemas.microsoft.com/office/drawing/2014/main" id="{DEE47786-AF59-2A83-0255-86C7867103A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5561" y="46990"/>
            <a:ext cx="2981325" cy="1092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Imagem 6" descr="Interface gráfica do usuário&#10;&#10;Descrição gerada automaticamente com confiança média">
            <a:extLst>
              <a:ext uri="{FF2B5EF4-FFF2-40B4-BE49-F238E27FC236}">
                <a16:creationId xmlns:a16="http://schemas.microsoft.com/office/drawing/2014/main" id="{B0CD3D87-9EEB-BE66-0D30-4EC18726B80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673" y="46990"/>
            <a:ext cx="2170430" cy="116903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tângulo 7">
            <a:extLst>
              <a:ext uri="{FF2B5EF4-FFF2-40B4-BE49-F238E27FC236}">
                <a16:creationId xmlns:a16="http://schemas.microsoft.com/office/drawing/2014/main" id="{37AB64F2-2768-9BD6-41F7-D258984B5F6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6583680"/>
            <a:ext cx="12192000" cy="274320"/>
          </a:xfrm>
          <a:prstGeom prst="rect">
            <a:avLst/>
          </a:prstGeom>
          <a:solidFill>
            <a:srgbClr val="CCD8E7"/>
          </a:solidFill>
          <a:ln>
            <a:solidFill>
              <a:srgbClr val="CCD8E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1200" b="1" dirty="0">
                <a:solidFill>
                  <a:srgbClr val="00408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Pelotas - 2025</a:t>
            </a:r>
          </a:p>
        </p:txBody>
      </p:sp>
    </p:spTree>
    <p:extLst>
      <p:ext uri="{BB962C8B-B14F-4D97-AF65-F5344CB8AC3E}">
        <p14:creationId xmlns:p14="http://schemas.microsoft.com/office/powerpoint/2010/main" val="10492553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3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Luciele Santa Bárbara Soares</dc:creator>
  <cp:lastModifiedBy>Luciele Santa Bárbara Soares</cp:lastModifiedBy>
  <cp:revision>2</cp:revision>
  <dcterms:created xsi:type="dcterms:W3CDTF">2024-12-03T15:31:41Z</dcterms:created>
  <dcterms:modified xsi:type="dcterms:W3CDTF">2025-10-13T13:15:42Z</dcterms:modified>
</cp:coreProperties>
</file>