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F"/>
    <a:srgbClr val="CCD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1F2E829-B8F8-FCCB-294A-FEC47B33A2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5CE5F97-16F1-F648-96F4-5ED6667761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3C3B9-4FAD-4B4B-8FB6-0CA73E8FE677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514C249-A55B-58FB-8D6A-D920D003A1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D2DEE7B-A035-6E29-FFDD-DDBC86A1F4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81DEF-2460-4C6B-B532-1A5AA83065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8311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789E2-426A-4769-A110-11F4A6587AE5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D2587-BCAD-4E59-8329-4B82207349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850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97614-4025-7C4E-A6C5-D0E445EE6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572332-6F54-B01E-6EF1-0CDB5F858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1F7CFE-E24C-D4A4-5E54-5B48C1B0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3CED-949B-4C4B-A34A-0B3AA2937A61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8E8414-B1E0-05EC-655A-B0FCE383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7957B8-5927-89DB-7D78-A89DE07B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48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09B5-22E9-487B-31E2-FCC81D76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C82FCC-188A-332E-BE78-1FD6B34A0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EA68E2-AFA2-6B57-11E2-530E1BF6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BCA-88ED-44FD-89AA-9A016617DA14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A0DF78-2D36-0FD2-07A9-612607E6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5F4CB6-FD53-4E06-B8ED-5BFEBA3E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90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FA8D6F-EA40-A254-92B3-FF1EF5923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181380-EE1C-7106-7DD4-CD1385D43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7DC0D2-DFE8-8543-6F77-B471A6AE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9CEC-9428-4B2B-8D76-DD8AEACFD2BA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30A705-720E-21B3-78C4-FDB641481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19A6B0-7D53-C4B0-275D-61E6D9D2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88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5F867-3DA3-6454-5540-4F2BC0F3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48EB0B-059F-C960-5CBA-1899E920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E63D7F-E984-A708-F7C0-40CBF5FA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AE74-F01C-4041-9982-7DD4ABC23F69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3EAC45-9C6F-7187-40AB-83613A6B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2AF171-2ECC-C444-EFCC-19C9390A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32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D36AD-A7A8-F019-F416-8EF4619F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F19F19-896C-5356-72A3-192618E02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162533-F55B-41B8-EC69-FC3D6C18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33E6-20EC-479E-A678-1100D4E53630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84B6C7-8F70-4EEE-2A04-9973AA5A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3D64F1-FCC8-3F4E-B2E3-2044EBA9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24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33EDA-A92B-F3BC-0179-8E2EDED3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7C3321-573D-0D65-B58F-9DF945B96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B53E422-DF46-47D9-B53E-563020158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77713F-C396-F58C-1B0F-65E45E72E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8E3A-B8F7-47FC-BC1A-7ED36FF6AB23}" type="datetime1">
              <a:rPr lang="pt-BR" smtClean="0"/>
              <a:t>03/12/2024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502F4A-85F7-42D3-B78C-71758224B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7D060F-0A97-35B0-4ACE-EBCD3D2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77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E1BF5-A4BE-98B9-8924-53EC35DD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91E799-0442-0C7B-4D60-7A1C25222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243498-F52E-9B71-A7EB-E00B96FFC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9BE13D9-DC7B-108E-A500-E8C5575F1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A0F54D3-6F79-4290-C21A-C0E7D55C3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BA5605-849E-07DB-51A6-62CA8BD2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FDF6-34CE-4987-9505-C721B3FE115B}" type="datetime1">
              <a:rPr lang="pt-BR" smtClean="0"/>
              <a:t>03/12/2024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B77B9DA-EA9C-ABA8-ACA7-780B81AC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84E6CA6-246E-3AE4-0976-182C5E7E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98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10DB3-A2C8-92A8-C521-66C4BBBAD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8D4740-9138-7356-DD3D-9F7B634B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4693-7636-430A-B079-B0DD0E8EA749}" type="datetime1">
              <a:rPr lang="pt-BR" smtClean="0"/>
              <a:t>03/12/2024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8F8990-D1C1-A4DA-319A-7165E41F2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3B5461F-33BB-ECD1-549E-110ED41F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4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18CC14-AA57-7CB2-406C-31E5830B2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C720-4C30-4A6A-9F05-2611DEE0E032}" type="datetime1">
              <a:rPr lang="pt-BR" smtClean="0"/>
              <a:t>03/12/2024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C832B8A-1AE1-005B-AD4C-3A84C837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3E8CC1F-7EF7-F1BD-6975-48D02EF8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56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53A42-DDF1-F5BA-573E-48B853953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1D7F26-8A58-807D-70A8-05F468139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F009F9-3019-EE35-64C9-062B6ED89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6D371D-E9B9-70BF-3654-6C67557C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76-B64D-4E0A-9810-DF0F0E50CB27}" type="datetime1">
              <a:rPr lang="pt-BR" smtClean="0"/>
              <a:t>03/12/2024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29095F-2375-AEA0-3428-AFD6762E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CD497B-FF3A-E536-AA2E-0217D8C7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94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A8C93-1BFF-97F0-4EB7-1E4135D7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11F0FE-2A1D-9528-292F-C6A00DB61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2F899E7-BE38-7852-CF90-8A0988350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7C2DAA7-A998-5C6F-E4F4-FFF3C913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B332-AE74-4B77-9630-988FCDD42447}" type="datetime1">
              <a:rPr lang="pt-BR" smtClean="0"/>
              <a:t>03/12/2024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BD3EB9-7016-9DDC-0EE6-64665CE1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104EE6-5F96-EF92-B0AB-514E10610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83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F011D0C-D8C2-4BC9-2E66-0F7FE724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638BC6-4469-88F5-9D11-72BFFCB95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366DEB-5FD7-BE30-4E1B-7A4900369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2F5FEC-082E-4EB7-8A50-B9589B145547}" type="datetime1">
              <a:rPr lang="pt-BR" smtClean="0"/>
              <a:t>03/12/2024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1DD154-3A3E-D578-D283-6EED3C943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A95075-C534-4304-06D3-8F08C3DAC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1EA603-DCD9-4C83-9827-0DF79C563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7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A9872142-565C-EBC3-F393-F91E24E4FE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1186180"/>
          </a:xfrm>
          <a:prstGeom prst="rect">
            <a:avLst/>
          </a:prstGeom>
          <a:solidFill>
            <a:srgbClr val="CCD8E7"/>
          </a:solidFill>
          <a:ln>
            <a:solidFill>
              <a:srgbClr val="CCD8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6" name="Imagem 5" descr="Texto">
            <a:extLst>
              <a:ext uri="{FF2B5EF4-FFF2-40B4-BE49-F238E27FC236}">
                <a16:creationId xmlns:a16="http://schemas.microsoft.com/office/drawing/2014/main" id="{DEE47786-AF59-2A83-0255-86C7867103A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561" y="46990"/>
            <a:ext cx="2981325" cy="109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B0CD3D87-9EEB-BE66-0D30-4EC18726B80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673" y="46990"/>
            <a:ext cx="2170430" cy="11690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7AB64F2-2768-9BD6-41F7-D258984B5F6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rgbClr val="CCD8E7"/>
          </a:solidFill>
          <a:ln>
            <a:solidFill>
              <a:srgbClr val="CCD8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200" b="1" dirty="0">
                <a:solidFill>
                  <a:srgbClr val="00408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Pelotas - 2024</a:t>
            </a:r>
          </a:p>
        </p:txBody>
      </p:sp>
    </p:spTree>
    <p:extLst>
      <p:ext uri="{BB962C8B-B14F-4D97-AF65-F5344CB8AC3E}">
        <p14:creationId xmlns:p14="http://schemas.microsoft.com/office/powerpoint/2010/main" val="1049255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Luciele Santa Bárbara Soares</dc:creator>
  <cp:lastModifiedBy>Luciele Santa Bárbara Soares</cp:lastModifiedBy>
  <cp:revision>1</cp:revision>
  <dcterms:created xsi:type="dcterms:W3CDTF">2024-12-03T15:31:41Z</dcterms:created>
  <dcterms:modified xsi:type="dcterms:W3CDTF">2024-12-03T15:39:35Z</dcterms:modified>
</cp:coreProperties>
</file>