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308" r:id="rId2"/>
  </p:sldIdLst>
  <p:sldSz cx="9144000" cy="6858000" type="screen4x3"/>
  <p:notesSz cx="6853238" cy="987107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800000"/>
    <a:srgbClr val="5F5F5F"/>
    <a:srgbClr val="990033"/>
    <a:srgbClr val="DDDDDD"/>
    <a:srgbClr val="FFCCCC"/>
    <a:srgbClr val="FF9999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0000" autoAdjust="0"/>
  </p:normalViewPr>
  <p:slideViewPr>
    <p:cSldViewPr>
      <p:cViewPr>
        <p:scale>
          <a:sx n="100" d="100"/>
          <a:sy n="100" d="100"/>
        </p:scale>
        <p:origin x="-78" y="10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02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1438" y="0"/>
            <a:ext cx="29702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FF3CEEB-84EC-468C-B8C5-B0C630117240}" type="datetimeFigureOut">
              <a:rPr lang="pt-BR"/>
              <a:pPr>
                <a:defRPr/>
              </a:pPr>
              <a:t>11/1/2017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689475"/>
            <a:ext cx="5481638" cy="4441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5775"/>
            <a:ext cx="2970213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1438" y="9375775"/>
            <a:ext cx="2970212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F7159DC-8E2F-4DE7-8419-46481E331BD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tângulo de cantos arredondados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20" name="Subtítu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7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0BD37E5-EBAC-409B-BF13-8B40C03D503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F7BCE-E1EC-4382-B3CD-E39EE41D63F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354C0-8A40-44E1-AF08-A3E79950B80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57DAF-489E-4D5D-9D08-2780DAC4302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tângulo de cantos arredondados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17CD8AF-BD16-4FAB-8414-11F2510BDB1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D682C-878C-40AD-9D52-0263EA7AFFC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41ED4-8572-49A8-A168-16F0437FED3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C6597-D225-429C-9857-DD928F6D08C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D41170-97B8-4FF6-BB35-A37953297F3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BB1A5-C86A-497E-936C-AF9A775A1B0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de cantos arredondados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Arredondar Retângulo em um Canto Único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/>
          </a:p>
        </p:txBody>
      </p:sp>
      <p:sp>
        <p:nvSpPr>
          <p:cNvPr id="7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C851A6-273A-454D-98FF-21FD384A8D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Retângulo de cantos arredondado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Espaço Reservado para Título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31" name="Espaço Reservado para Texto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4FF8AD80-9052-49F9-9A35-5DF3A8CA17E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1" r:id="rId2"/>
    <p:sldLayoutId id="2147483809" r:id="rId3"/>
    <p:sldLayoutId id="2147483802" r:id="rId4"/>
    <p:sldLayoutId id="2147483803" r:id="rId5"/>
    <p:sldLayoutId id="2147483804" r:id="rId6"/>
    <p:sldLayoutId id="2147483810" r:id="rId7"/>
    <p:sldLayoutId id="2147483805" r:id="rId8"/>
    <p:sldLayoutId id="2147483811" r:id="rId9"/>
    <p:sldLayoutId id="2147483806" r:id="rId10"/>
    <p:sldLayoutId id="2147483807" r:id="rId11"/>
  </p:sldLayoutIdLst>
  <p:transition spd="med">
    <p:rand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1357298"/>
            <a:ext cx="8183880" cy="4677742"/>
          </a:xfrm>
        </p:spPr>
        <p:txBody>
          <a:bodyPr>
            <a:normAutofit/>
          </a:bodyPr>
          <a:lstStyle/>
          <a:p>
            <a:endParaRPr lang="pt-BR" sz="1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 flipV="1">
            <a:off x="502920" y="484633"/>
            <a:ext cx="8183880" cy="45719"/>
          </a:xfrm>
        </p:spPr>
        <p:txBody>
          <a:bodyPr/>
          <a:lstStyle/>
          <a:p>
            <a:pPr algn="ctr">
              <a:buNone/>
            </a:pP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14282" y="0"/>
          <a:ext cx="8715436" cy="6429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200"/>
                <a:gridCol w="1577794"/>
                <a:gridCol w="1427528"/>
                <a:gridCol w="1298727"/>
                <a:gridCol w="1245062"/>
                <a:gridCol w="1513396"/>
                <a:gridCol w="976729"/>
              </a:tblGrid>
              <a:tr h="522787"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Sem.</a:t>
                      </a:r>
                      <a:endParaRPr lang="pt-BR" sz="1000" b="1" dirty="0"/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GRADE CIÊNCIAS SOCIAIS BACHARELADO</a:t>
                      </a:r>
                      <a:endParaRPr lang="pt-BR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000" dirty="0"/>
                    </a:p>
                  </a:txBody>
                  <a:tcPr/>
                </a:tc>
              </a:tr>
              <a:tr h="626423"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1º</a:t>
                      </a:r>
                      <a:endParaRPr lang="pt-B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Sociologia</a:t>
                      </a:r>
                      <a:r>
                        <a:rPr lang="pt-BR" sz="1000" b="1" baseline="0" dirty="0" smtClean="0"/>
                        <a:t> I (04)</a:t>
                      </a:r>
                      <a:endParaRPr lang="pt-B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Ciência Política I (04)</a:t>
                      </a:r>
                      <a:endParaRPr lang="pt-B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Antropologia I (04)</a:t>
                      </a:r>
                      <a:endParaRPr lang="pt-B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Filosofia </a:t>
                      </a:r>
                      <a:r>
                        <a:rPr lang="pt-BR" sz="1000" b="1" dirty="0" smtClean="0"/>
                        <a:t>(04)</a:t>
                      </a:r>
                      <a:endParaRPr lang="pt-B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Geografia </a:t>
                      </a:r>
                      <a:r>
                        <a:rPr lang="pt-BR" sz="1000" b="1" dirty="0" smtClean="0"/>
                        <a:t> </a:t>
                      </a:r>
                      <a:r>
                        <a:rPr lang="pt-BR" sz="1000" b="1" dirty="0" smtClean="0"/>
                        <a:t>(02)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 smtClean="0"/>
                        <a:t>História </a:t>
                      </a:r>
                      <a:r>
                        <a:rPr lang="pt-BR" sz="1000" b="1" dirty="0" smtClean="0"/>
                        <a:t>(02</a:t>
                      </a:r>
                      <a:r>
                        <a:rPr lang="pt-BR" sz="1000" b="1" dirty="0" smtClean="0"/>
                        <a:t>)</a:t>
                      </a:r>
                    </a:p>
                  </a:txBody>
                  <a:tcPr anchor="ctr"/>
                </a:tc>
              </a:tr>
              <a:tr h="773436"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2º</a:t>
                      </a:r>
                      <a:endParaRPr lang="pt-B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Sociologia</a:t>
                      </a:r>
                      <a:r>
                        <a:rPr lang="pt-BR" sz="1000" b="1" baseline="0" dirty="0" smtClean="0"/>
                        <a:t> II (04)</a:t>
                      </a:r>
                      <a:endParaRPr lang="pt-B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 smtClean="0"/>
                        <a:t>Ciência Política II (04)</a:t>
                      </a:r>
                    </a:p>
                    <a:p>
                      <a:pPr algn="ctr"/>
                      <a:endParaRPr lang="pt-B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Antropologia II (04)</a:t>
                      </a:r>
                      <a:endParaRPr lang="pt-B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Epistemologia</a:t>
                      </a:r>
                      <a:r>
                        <a:rPr lang="pt-BR" sz="1000" b="1" baseline="0" dirty="0" smtClean="0"/>
                        <a:t> das Ciências Sociais</a:t>
                      </a:r>
                      <a:r>
                        <a:rPr lang="pt-BR" sz="1000" b="1" dirty="0" smtClean="0"/>
                        <a:t> </a:t>
                      </a:r>
                      <a:r>
                        <a:rPr lang="pt-BR" sz="1000" b="1" dirty="0" smtClean="0"/>
                        <a:t>(04)</a:t>
                      </a:r>
                      <a:endParaRPr lang="pt-B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Produção e Interpretação de textos científicos </a:t>
                      </a:r>
                      <a:r>
                        <a:rPr lang="pt-BR" sz="1000" b="1" dirty="0" smtClean="0"/>
                        <a:t>(</a:t>
                      </a:r>
                      <a:r>
                        <a:rPr lang="pt-BR" sz="1000" b="1" dirty="0" smtClean="0"/>
                        <a:t>04)</a:t>
                      </a:r>
                      <a:endParaRPr lang="pt-B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000" b="1" dirty="0"/>
                    </a:p>
                  </a:txBody>
                  <a:tcPr anchor="ctr"/>
                </a:tc>
              </a:tr>
              <a:tr h="800429"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3º</a:t>
                      </a:r>
                      <a:endParaRPr lang="pt-B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Sociologia</a:t>
                      </a:r>
                      <a:r>
                        <a:rPr lang="pt-BR" sz="1000" b="1" baseline="0" dirty="0" smtClean="0"/>
                        <a:t> III (04)</a:t>
                      </a:r>
                      <a:endParaRPr lang="pt-B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 smtClean="0"/>
                        <a:t>Ciência Política III (04)</a:t>
                      </a:r>
                    </a:p>
                    <a:p>
                      <a:pPr algn="ctr"/>
                      <a:endParaRPr lang="pt-B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Antropologia III (04)</a:t>
                      </a:r>
                      <a:endParaRPr lang="pt-B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Metodologia</a:t>
                      </a:r>
                      <a:r>
                        <a:rPr lang="pt-BR" sz="1000" b="1" baseline="0" dirty="0" smtClean="0"/>
                        <a:t> </a:t>
                      </a:r>
                      <a:r>
                        <a:rPr lang="pt-BR" sz="1000" b="1" dirty="0" smtClean="0"/>
                        <a:t>I </a:t>
                      </a:r>
                      <a:r>
                        <a:rPr lang="pt-BR" sz="1000" b="1" dirty="0" smtClean="0"/>
                        <a:t>(04)</a:t>
                      </a:r>
                      <a:endParaRPr lang="pt-B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baseline="0" dirty="0" smtClean="0"/>
                        <a:t>Estatística I(02)</a:t>
                      </a:r>
                      <a:endParaRPr lang="pt-B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000" b="1" dirty="0"/>
                    </a:p>
                  </a:txBody>
                  <a:tcPr anchor="ctr"/>
                </a:tc>
              </a:tr>
              <a:tr h="800429"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4º</a:t>
                      </a:r>
                      <a:endParaRPr lang="pt-B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Sociologia</a:t>
                      </a:r>
                      <a:r>
                        <a:rPr lang="pt-BR" sz="1000" b="1" baseline="0" dirty="0" smtClean="0"/>
                        <a:t> IV (04)</a:t>
                      </a:r>
                      <a:endParaRPr lang="pt-B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 smtClean="0"/>
                        <a:t>Ciência Política IV (04)</a:t>
                      </a:r>
                    </a:p>
                    <a:p>
                      <a:pPr algn="ctr"/>
                      <a:endParaRPr lang="pt-B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Antropologia IV (04)</a:t>
                      </a:r>
                      <a:endParaRPr lang="pt-B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Metodologia II(04</a:t>
                      </a:r>
                      <a:r>
                        <a:rPr lang="pt-BR" sz="1000" b="1" dirty="0" smtClean="0"/>
                        <a:t>)</a:t>
                      </a:r>
                      <a:endParaRPr lang="pt-B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Estatística </a:t>
                      </a:r>
                      <a:r>
                        <a:rPr lang="pt-BR" sz="1000" b="1" dirty="0" smtClean="0"/>
                        <a:t>II (</a:t>
                      </a:r>
                      <a:r>
                        <a:rPr lang="pt-BR" sz="1000" b="1" dirty="0" smtClean="0"/>
                        <a:t>02)</a:t>
                      </a:r>
                      <a:endParaRPr lang="pt-B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000" b="1" dirty="0"/>
                    </a:p>
                  </a:txBody>
                  <a:tcPr anchor="ctr"/>
                </a:tc>
              </a:tr>
              <a:tr h="773436"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5º</a:t>
                      </a:r>
                      <a:endParaRPr lang="pt-B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Sociologia</a:t>
                      </a:r>
                      <a:r>
                        <a:rPr lang="pt-BR" sz="1000" b="1" baseline="0" dirty="0" smtClean="0"/>
                        <a:t> V (04)</a:t>
                      </a:r>
                      <a:endParaRPr lang="pt-B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 smtClean="0"/>
                        <a:t>Ciência Política V (04)</a:t>
                      </a:r>
                    </a:p>
                    <a:p>
                      <a:pPr algn="ctr"/>
                      <a:endParaRPr lang="pt-B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Antropologia V (04)</a:t>
                      </a:r>
                      <a:endParaRPr lang="pt-B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baseline="0" dirty="0" smtClean="0"/>
                        <a:t>Metodologia III </a:t>
                      </a:r>
                      <a:r>
                        <a:rPr lang="pt-BR" sz="1000" b="1" baseline="0" dirty="0" smtClean="0"/>
                        <a:t>(04)</a:t>
                      </a:r>
                      <a:endParaRPr lang="pt-B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000" b="1" dirty="0"/>
                    </a:p>
                  </a:txBody>
                  <a:tcPr anchor="ctr"/>
                </a:tc>
              </a:tr>
              <a:tr h="800429"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6º</a:t>
                      </a:r>
                      <a:endParaRPr lang="pt-B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baseline="0" dirty="0" smtClean="0"/>
                        <a:t>Metodologia IV(04</a:t>
                      </a:r>
                      <a:r>
                        <a:rPr lang="pt-BR" sz="1000" b="1" baseline="0" dirty="0" smtClean="0"/>
                        <a:t>)</a:t>
                      </a:r>
                      <a:endParaRPr lang="pt-B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Disciplina Optativa (04)</a:t>
                      </a:r>
                      <a:endParaRPr lang="pt-B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Disciplina Optativa (04)</a:t>
                      </a:r>
                      <a:endParaRPr lang="pt-B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Disciplina Optativa (04)</a:t>
                      </a:r>
                      <a:endParaRPr lang="pt-B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Disciplina Optativa (04)</a:t>
                      </a:r>
                      <a:endParaRPr lang="pt-B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000" b="1" dirty="0"/>
                    </a:p>
                  </a:txBody>
                  <a:tcPr anchor="ctr"/>
                </a:tc>
              </a:tr>
              <a:tr h="558593"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7º</a:t>
                      </a:r>
                      <a:endParaRPr lang="pt-B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Elaboração de TCC</a:t>
                      </a:r>
                      <a:r>
                        <a:rPr lang="pt-BR" sz="1000" b="1" baseline="0" dirty="0" smtClean="0"/>
                        <a:t> I  (10)</a:t>
                      </a:r>
                      <a:endParaRPr lang="pt-B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 smtClean="0"/>
                        <a:t>Orientação de Monografia (02)</a:t>
                      </a:r>
                    </a:p>
                    <a:p>
                      <a:pPr algn="ctr"/>
                      <a:endParaRPr lang="pt-B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Disciplina Optativa (04)</a:t>
                      </a:r>
                      <a:endParaRPr lang="pt-B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Disciplina Optativa (04)</a:t>
                      </a:r>
                      <a:endParaRPr lang="pt-B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000" b="1" dirty="0"/>
                    </a:p>
                  </a:txBody>
                  <a:tcPr anchor="ctr"/>
                </a:tc>
              </a:tr>
              <a:tr h="773436"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8º</a:t>
                      </a:r>
                      <a:endParaRPr lang="pt-B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 smtClean="0"/>
                        <a:t>Elaboração de TCC</a:t>
                      </a:r>
                      <a:r>
                        <a:rPr lang="pt-BR" sz="1000" b="1" baseline="0" dirty="0" smtClean="0"/>
                        <a:t> I</a:t>
                      </a:r>
                      <a:r>
                        <a:rPr lang="pt-BR" sz="1000" b="1" i="0" baseline="0" dirty="0" smtClean="0"/>
                        <a:t>I  </a:t>
                      </a:r>
                      <a:r>
                        <a:rPr lang="pt-BR" sz="1000" b="1" baseline="0" dirty="0" smtClean="0"/>
                        <a:t>(10)</a:t>
                      </a:r>
                      <a:endParaRPr lang="pt-B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 smtClean="0"/>
                        <a:t>Orientação de Monografia (02)</a:t>
                      </a:r>
                    </a:p>
                    <a:p>
                      <a:pPr algn="ctr"/>
                      <a:endParaRPr lang="pt-B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 smtClean="0"/>
                        <a:t>Disciplina Optativa (04)</a:t>
                      </a:r>
                    </a:p>
                    <a:p>
                      <a:pPr algn="ctr"/>
                      <a:endParaRPr lang="pt-B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 smtClean="0"/>
                        <a:t>Disciplina Optativa (04)</a:t>
                      </a:r>
                    </a:p>
                    <a:p>
                      <a:pPr algn="ctr"/>
                      <a:endParaRPr lang="pt-B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0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1781</TotalTime>
  <Words>212</Words>
  <Application>Microsoft Office PowerPoint</Application>
  <PresentationFormat>Apresentação na tela 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Aspecto</vt:lpstr>
      <vt:lpstr>Slide 1</vt:lpstr>
    </vt:vector>
  </TitlesOfParts>
  <Company>Zanini Vargas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Francisco Vargas</dc:creator>
  <cp:lastModifiedBy>Clarissa Nogueira</cp:lastModifiedBy>
  <cp:revision>234</cp:revision>
  <dcterms:created xsi:type="dcterms:W3CDTF">2006-09-07T03:45:00Z</dcterms:created>
  <dcterms:modified xsi:type="dcterms:W3CDTF">2017-01-11T14:49:39Z</dcterms:modified>
</cp:coreProperties>
</file>