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3" r:id="rId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114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A810A-06A2-486F-899B-88E84E8D3480}" type="datetimeFigureOut">
              <a:rPr lang="pt-BR" smtClean="0"/>
              <a:t>09/04/2018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BE832-5E51-4C61-ADB8-F49A2B87416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753498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A810A-06A2-486F-899B-88E84E8D3480}" type="datetimeFigureOut">
              <a:rPr lang="pt-BR" smtClean="0"/>
              <a:t>09/04/2018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BE832-5E51-4C61-ADB8-F49A2B87416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64271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A810A-06A2-486F-899B-88E84E8D3480}" type="datetimeFigureOut">
              <a:rPr lang="pt-BR" smtClean="0"/>
              <a:t>09/04/2018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BE832-5E51-4C61-ADB8-F49A2B87416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93601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A810A-06A2-486F-899B-88E84E8D3480}" type="datetimeFigureOut">
              <a:rPr lang="pt-BR" smtClean="0"/>
              <a:t>09/04/2018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BE832-5E51-4C61-ADB8-F49A2B87416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1794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A810A-06A2-486F-899B-88E84E8D3480}" type="datetimeFigureOut">
              <a:rPr lang="pt-BR" smtClean="0"/>
              <a:t>09/04/2018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BE832-5E51-4C61-ADB8-F49A2B87416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13880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A810A-06A2-486F-899B-88E84E8D3480}" type="datetimeFigureOut">
              <a:rPr lang="pt-BR" smtClean="0"/>
              <a:t>09/04/2018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BE832-5E51-4C61-ADB8-F49A2B87416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821745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A810A-06A2-486F-899B-88E84E8D3480}" type="datetimeFigureOut">
              <a:rPr lang="pt-BR" smtClean="0"/>
              <a:t>09/04/2018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BE832-5E51-4C61-ADB8-F49A2B87416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96158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A810A-06A2-486F-899B-88E84E8D3480}" type="datetimeFigureOut">
              <a:rPr lang="pt-BR" smtClean="0"/>
              <a:t>09/04/2018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BE832-5E51-4C61-ADB8-F49A2B87416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34843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A810A-06A2-486F-899B-88E84E8D3480}" type="datetimeFigureOut">
              <a:rPr lang="pt-BR" smtClean="0"/>
              <a:t>09/04/2018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BE832-5E51-4C61-ADB8-F49A2B87416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93325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A810A-06A2-486F-899B-88E84E8D3480}" type="datetimeFigureOut">
              <a:rPr lang="pt-BR" smtClean="0"/>
              <a:t>09/04/2018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BE832-5E51-4C61-ADB8-F49A2B87416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83940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A810A-06A2-486F-899B-88E84E8D3480}" type="datetimeFigureOut">
              <a:rPr lang="pt-BR" smtClean="0"/>
              <a:t>09/04/2018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BE832-5E51-4C61-ADB8-F49A2B87416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89766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AA810A-06A2-486F-899B-88E84E8D3480}" type="datetimeFigureOut">
              <a:rPr lang="pt-BR" smtClean="0"/>
              <a:t>09/04/2018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BBE832-5E51-4C61-ADB8-F49A2B87416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0017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/>
              <a:t>NORMAS </a:t>
            </a:r>
            <a:r>
              <a:rPr lang="pt-BR" b="1" dirty="0" smtClean="0"/>
              <a:t>E TEMPLATE PARA </a:t>
            </a:r>
            <a:r>
              <a:rPr lang="pt-BR" b="1" dirty="0"/>
              <a:t>APRESENTAÇÃO </a:t>
            </a:r>
            <a:r>
              <a:rPr lang="pt-BR" b="1" dirty="0" smtClean="0"/>
              <a:t>DE</a:t>
            </a:r>
            <a:br>
              <a:rPr lang="pt-BR" b="1" dirty="0" smtClean="0"/>
            </a:br>
            <a:r>
              <a:rPr lang="pt-BR" b="1" dirty="0" smtClean="0"/>
              <a:t>RESUMOS EXPANDIDOS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75656" y="5733256"/>
            <a:ext cx="6400800" cy="960512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0"/>
              </a:spcBef>
            </a:pPr>
            <a:r>
              <a:rPr lang="pt-BR" dirty="0" smtClean="0">
                <a:solidFill>
                  <a:schemeClr val="tx1"/>
                </a:solidFill>
              </a:rPr>
              <a:t>Nome dos autores/orientador</a:t>
            </a:r>
          </a:p>
          <a:p>
            <a:pPr>
              <a:spcBef>
                <a:spcPts val="0"/>
              </a:spcBef>
            </a:pPr>
            <a:r>
              <a:rPr lang="pt-BR" dirty="0" smtClean="0">
                <a:solidFill>
                  <a:schemeClr val="tx1"/>
                </a:solidFill>
              </a:rPr>
              <a:t>Nome da Universidade</a:t>
            </a:r>
          </a:p>
        </p:txBody>
      </p:sp>
    </p:spTree>
    <p:extLst>
      <p:ext uri="{BB962C8B-B14F-4D97-AF65-F5344CB8AC3E}">
        <p14:creationId xmlns:p14="http://schemas.microsoft.com/office/powerpoint/2010/main" val="2668800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00323"/>
            <a:ext cx="8229600" cy="1143000"/>
          </a:xfrm>
        </p:spPr>
        <p:txBody>
          <a:bodyPr/>
          <a:lstStyle/>
          <a:p>
            <a:r>
              <a:rPr lang="pt-BR" b="1" dirty="0" smtClean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pt-BR" b="1" dirty="0"/>
              <a:t>Critérios para avaliação dos </a:t>
            </a:r>
            <a:r>
              <a:rPr lang="pt-BR" b="1" dirty="0" smtClean="0"/>
              <a:t>resumos:</a:t>
            </a:r>
          </a:p>
          <a:p>
            <a:pPr marL="0" indent="0" algn="ctr">
              <a:buNone/>
            </a:pPr>
            <a:endParaRPr lang="pt-BR" i="1" dirty="0"/>
          </a:p>
          <a:p>
            <a:pPr lvl="0">
              <a:buFont typeface="Wingdings" panose="05000000000000000000" pitchFamily="2" charset="2"/>
              <a:buChar char="ü"/>
            </a:pPr>
            <a:r>
              <a:rPr lang="pt-BR" dirty="0"/>
              <a:t>Organização </a:t>
            </a:r>
            <a:r>
              <a:rPr lang="pt-BR" dirty="0" smtClean="0"/>
              <a:t>e </a:t>
            </a:r>
            <a:r>
              <a:rPr lang="pt-BR" dirty="0"/>
              <a:t>estrutura do trabalho;</a:t>
            </a:r>
            <a:endParaRPr lang="pt-BR" i="1" dirty="0"/>
          </a:p>
          <a:p>
            <a:pPr lvl="0">
              <a:buFont typeface="Wingdings" panose="05000000000000000000" pitchFamily="2" charset="2"/>
              <a:buChar char="ü"/>
            </a:pPr>
            <a:r>
              <a:rPr lang="pt-BR" dirty="0" smtClean="0"/>
              <a:t>Coesão, clareza e precisão </a:t>
            </a:r>
            <a:r>
              <a:rPr lang="pt-BR" dirty="0"/>
              <a:t>do texto;</a:t>
            </a:r>
            <a:endParaRPr lang="pt-BR" i="1" dirty="0"/>
          </a:p>
          <a:p>
            <a:pPr lvl="0">
              <a:buFont typeface="Wingdings" panose="05000000000000000000" pitchFamily="2" charset="2"/>
              <a:buChar char="ü"/>
            </a:pPr>
            <a:r>
              <a:rPr lang="pt-BR" dirty="0"/>
              <a:t>Relevância da </a:t>
            </a:r>
            <a:r>
              <a:rPr lang="pt-BR" dirty="0" smtClean="0"/>
              <a:t>pesquisa;</a:t>
            </a:r>
            <a:endParaRPr lang="pt-BR" i="1" dirty="0"/>
          </a:p>
          <a:p>
            <a:pPr lvl="0">
              <a:buFont typeface="Wingdings" panose="05000000000000000000" pitchFamily="2" charset="2"/>
              <a:buChar char="ü"/>
            </a:pPr>
            <a:r>
              <a:rPr lang="pt-BR" dirty="0" smtClean="0"/>
              <a:t>Aplicabilidade prática da pesquisa no turismo.</a:t>
            </a:r>
            <a:endParaRPr lang="pt-BR" i="1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17531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t-BR" dirty="0" smtClean="0"/>
              <a:t>	Os </a:t>
            </a:r>
            <a:r>
              <a:rPr lang="pt-BR" dirty="0"/>
              <a:t>resumos expandidos submetidos à</a:t>
            </a:r>
            <a:r>
              <a:rPr lang="pt-BR" dirty="0" smtClean="0"/>
              <a:t> VI </a:t>
            </a:r>
            <a:r>
              <a:rPr lang="pt-BR" dirty="0"/>
              <a:t>Semana Acadêmica do </a:t>
            </a:r>
            <a:r>
              <a:rPr lang="pt-BR" dirty="0" smtClean="0"/>
              <a:t>Turismo </a:t>
            </a:r>
            <a:r>
              <a:rPr lang="pt-BR" b="1" dirty="0" smtClean="0"/>
              <a:t>deverão </a:t>
            </a:r>
            <a:r>
              <a:rPr lang="pt-BR" b="1" dirty="0"/>
              <a:t>ser apresentados somente </a:t>
            </a:r>
            <a:r>
              <a:rPr lang="pt-BR" b="1" dirty="0" smtClean="0"/>
              <a:t>por um autor</a:t>
            </a:r>
            <a:r>
              <a:rPr lang="pt-BR" dirty="0" smtClean="0"/>
              <a:t> e </a:t>
            </a:r>
            <a:r>
              <a:rPr lang="pt-BR" dirty="0"/>
              <a:t>de </a:t>
            </a:r>
            <a:r>
              <a:rPr lang="pt-BR" b="1" dirty="0"/>
              <a:t>forma oral</a:t>
            </a:r>
            <a:r>
              <a:rPr lang="pt-BR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0794830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Metodologia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t-BR" dirty="0" smtClean="0"/>
              <a:t>	À apresentação é indicada a utilização de </a:t>
            </a:r>
            <a:r>
              <a:rPr lang="pt-BR" b="1" dirty="0" smtClean="0"/>
              <a:t>material </a:t>
            </a:r>
            <a:r>
              <a:rPr lang="pt-BR" b="1" dirty="0"/>
              <a:t>em </a:t>
            </a:r>
            <a:r>
              <a:rPr lang="pt-BR" b="1" dirty="0" smtClean="0"/>
              <a:t>PowerPoint</a:t>
            </a:r>
            <a:r>
              <a:rPr lang="pt-BR" dirty="0"/>
              <a:t>, contendo </a:t>
            </a:r>
            <a:r>
              <a:rPr lang="pt-BR" b="1" dirty="0"/>
              <a:t>de </a:t>
            </a:r>
            <a:r>
              <a:rPr lang="pt-BR" b="1" dirty="0" smtClean="0"/>
              <a:t>8 (oito) </a:t>
            </a:r>
            <a:r>
              <a:rPr lang="pt-BR" b="1" dirty="0"/>
              <a:t>a 12 (doze) slides</a:t>
            </a:r>
            <a:r>
              <a:rPr lang="pt-BR" dirty="0"/>
              <a:t>, de forma que incluam Introdução, Metodologia, Resultados </a:t>
            </a:r>
            <a:r>
              <a:rPr lang="pt-BR" dirty="0" smtClean="0"/>
              <a:t>e </a:t>
            </a:r>
            <a:r>
              <a:rPr lang="pt-BR" dirty="0"/>
              <a:t>Discussões, </a:t>
            </a:r>
            <a:r>
              <a:rPr lang="pt-BR" dirty="0" smtClean="0"/>
              <a:t>Conclusões </a:t>
            </a:r>
            <a:r>
              <a:rPr lang="pt-BR" dirty="0"/>
              <a:t>e Referências.</a:t>
            </a:r>
          </a:p>
        </p:txBody>
      </p:sp>
    </p:spTree>
    <p:extLst>
      <p:ext uri="{BB962C8B-B14F-4D97-AF65-F5344CB8AC3E}">
        <p14:creationId xmlns:p14="http://schemas.microsoft.com/office/powerpoint/2010/main" val="2647747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Resultados e Discussões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t-BR" b="1" dirty="0" smtClean="0"/>
              <a:t>Resumo expandido</a:t>
            </a:r>
          </a:p>
          <a:p>
            <a:pPr marL="0" indent="0" algn="just">
              <a:buNone/>
            </a:pPr>
            <a:r>
              <a:rPr lang="pt-BR" dirty="0" smtClean="0"/>
              <a:t>	As </a:t>
            </a:r>
            <a:r>
              <a:rPr lang="pt-BR" dirty="0"/>
              <a:t>apresentações </a:t>
            </a:r>
            <a:r>
              <a:rPr lang="pt-BR" b="1" dirty="0" smtClean="0"/>
              <a:t>deverão </a:t>
            </a:r>
            <a:r>
              <a:rPr lang="pt-BR" b="1" dirty="0"/>
              <a:t>ter duração </a:t>
            </a:r>
            <a:r>
              <a:rPr lang="pt-BR" b="1" dirty="0" smtClean="0"/>
              <a:t>máxima de 10 (dez) </a:t>
            </a:r>
            <a:r>
              <a:rPr lang="pt-BR" b="1" dirty="0"/>
              <a:t>minutos</a:t>
            </a:r>
            <a:r>
              <a:rPr lang="pt-BR" dirty="0"/>
              <a:t>, não sendo permitido o prolongamento, apenas para considerações da banca.</a:t>
            </a:r>
          </a:p>
        </p:txBody>
      </p:sp>
    </p:spTree>
    <p:extLst>
      <p:ext uri="{BB962C8B-B14F-4D97-AF65-F5344CB8AC3E}">
        <p14:creationId xmlns:p14="http://schemas.microsoft.com/office/powerpoint/2010/main" val="9585859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Resultados e Discussões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t-BR" b="1" dirty="0" smtClean="0"/>
              <a:t>Resumo expandido</a:t>
            </a:r>
          </a:p>
          <a:p>
            <a:pPr marL="0" indent="0" algn="just">
              <a:buNone/>
            </a:pPr>
            <a:r>
              <a:rPr lang="pt-BR" dirty="0" smtClean="0"/>
              <a:t>	Os slides deverão ser </a:t>
            </a:r>
            <a:r>
              <a:rPr lang="pt-BR" b="1" dirty="0" smtClean="0"/>
              <a:t>legíveis</a:t>
            </a:r>
            <a:r>
              <a:rPr lang="pt-BR" dirty="0" smtClean="0"/>
              <a:t>, podendo ser utilizado imagens, músicas e vídeos, desde que não ultrapassem o tempo de apresentação permitido.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447980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Conclusões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t-BR" dirty="0" smtClean="0"/>
              <a:t>	Os slides poderão ser feitos conforme este template, seguindo as normas aqui estabelecidas.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144379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Referências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t-BR" dirty="0" smtClean="0"/>
              <a:t>	Todo o conteúdo utilizado na apresentação deverá ser referenciado de acordo com as </a:t>
            </a:r>
            <a:r>
              <a:rPr lang="pt-BR" b="1" dirty="0" smtClean="0"/>
              <a:t>normas da ABNT</a:t>
            </a:r>
            <a:r>
              <a:rPr lang="pt-BR" dirty="0" smtClean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6370547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58</Words>
  <Application>Microsoft Office PowerPoint</Application>
  <PresentationFormat>Apresentação na tela (4:3)</PresentationFormat>
  <Paragraphs>24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9" baseType="lpstr">
      <vt:lpstr>Tema do Office</vt:lpstr>
      <vt:lpstr>NORMAS E TEMPLATE PARA APRESENTAÇÃO DE RESUMOS EXPANDIDOS</vt:lpstr>
      <vt:lpstr>Introdução</vt:lpstr>
      <vt:lpstr>Introdução</vt:lpstr>
      <vt:lpstr>Metodologia</vt:lpstr>
      <vt:lpstr>Resultados e Discussões</vt:lpstr>
      <vt:lpstr>Resultados e Discussões</vt:lpstr>
      <vt:lpstr>Conclusões</vt:lpstr>
      <vt:lpstr>Referências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NORMAS E TEMPLATE PARA APRESENTAÇÃO DE TRABALHOS</dc:title>
  <dc:creator>Helora Ataydes Dilelio Ávila</dc:creator>
  <cp:lastModifiedBy>Regina</cp:lastModifiedBy>
  <cp:revision>9</cp:revision>
  <dcterms:created xsi:type="dcterms:W3CDTF">2017-06-07T19:38:08Z</dcterms:created>
  <dcterms:modified xsi:type="dcterms:W3CDTF">2018-04-09T17:28:41Z</dcterms:modified>
</cp:coreProperties>
</file>