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51206400" cy="288036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57" autoAdjust="0"/>
  </p:normalViewPr>
  <p:slideViewPr>
    <p:cSldViewPr snapToGrid="0">
      <p:cViewPr varScale="1">
        <p:scale>
          <a:sx n="19" d="100"/>
          <a:sy n="19" d="100"/>
        </p:scale>
        <p:origin x="77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AC2F44-D02F-42D9-8324-041CD718AC65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C77DD-39A1-4368-A79B-B0ABBC3677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4047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110332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1pPr>
    <a:lvl2pPr marL="1555166" algn="l" defTabSz="3110332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2pPr>
    <a:lvl3pPr marL="3110332" algn="l" defTabSz="3110332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3pPr>
    <a:lvl4pPr marL="4665497" algn="l" defTabSz="3110332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4pPr>
    <a:lvl5pPr marL="6220663" algn="l" defTabSz="3110332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5pPr>
    <a:lvl6pPr marL="7775829" algn="l" defTabSz="3110332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6pPr>
    <a:lvl7pPr marL="9330995" algn="l" defTabSz="3110332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7pPr>
    <a:lvl8pPr marL="10886161" algn="l" defTabSz="3110332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8pPr>
    <a:lvl9pPr marL="12441326" algn="l" defTabSz="3110332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F06D-4884-4F25-BA9F-687B4B2B01CF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3C51-EEB5-4F70-84E1-123DB326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0548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F06D-4884-4F25-BA9F-687B4B2B01CF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3C51-EEB5-4F70-84E1-123DB326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38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F06D-4884-4F25-BA9F-687B4B2B01CF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3C51-EEB5-4F70-84E1-123DB326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2354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2" y="4713925"/>
            <a:ext cx="43525440" cy="10027920"/>
          </a:xfrm>
        </p:spPr>
        <p:txBody>
          <a:bodyPr anchor="b"/>
          <a:lstStyle>
            <a:lvl1pPr algn="ctr">
              <a:defRPr sz="1197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4791"/>
            </a:lvl1pPr>
            <a:lvl2pPr marL="912680" indent="0" algn="ctr">
              <a:buNone/>
              <a:defRPr sz="3992"/>
            </a:lvl2pPr>
            <a:lvl3pPr marL="1825361" indent="0" algn="ctr">
              <a:buNone/>
              <a:defRPr sz="3593"/>
            </a:lvl3pPr>
            <a:lvl4pPr marL="2738041" indent="0" algn="ctr">
              <a:buNone/>
              <a:defRPr sz="3194"/>
            </a:lvl4pPr>
            <a:lvl5pPr marL="3650722" indent="0" algn="ctr">
              <a:buNone/>
              <a:defRPr sz="3194"/>
            </a:lvl5pPr>
            <a:lvl6pPr marL="4563402" indent="0" algn="ctr">
              <a:buNone/>
              <a:defRPr sz="3194"/>
            </a:lvl6pPr>
            <a:lvl7pPr marL="5476082" indent="0" algn="ctr">
              <a:buNone/>
              <a:defRPr sz="3194"/>
            </a:lvl7pPr>
            <a:lvl8pPr marL="6388763" indent="0" algn="ctr">
              <a:buNone/>
              <a:defRPr sz="3194"/>
            </a:lvl8pPr>
            <a:lvl9pPr marL="7301443" indent="0" algn="ctr">
              <a:buNone/>
              <a:defRPr sz="319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F06D-4884-4F25-BA9F-687B4B2B01CF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3C51-EEB5-4F70-84E1-123DB326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828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F06D-4884-4F25-BA9F-687B4B2B01CF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3C51-EEB5-4F70-84E1-123DB326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23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F06D-4884-4F25-BA9F-687B4B2B01CF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3C51-EEB5-4F70-84E1-123DB326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2344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F06D-4884-4F25-BA9F-687B4B2B01CF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3C51-EEB5-4F70-84E1-123DB326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363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F06D-4884-4F25-BA9F-687B4B2B01CF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3C51-EEB5-4F70-84E1-123DB326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871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F06D-4884-4F25-BA9F-687B4B2B01CF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3C51-EEB5-4F70-84E1-123DB326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6038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F06D-4884-4F25-BA9F-687B4B2B01CF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3C51-EEB5-4F70-84E1-123DB326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212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F06D-4884-4F25-BA9F-687B4B2B01CF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3C51-EEB5-4F70-84E1-123DB326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2323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F06D-4884-4F25-BA9F-687B4B2B01CF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3C51-EEB5-4F70-84E1-123DB326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753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4F06D-4884-4F25-BA9F-687B4B2B01CF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23C51-EEB5-4F70-84E1-123DB326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0849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73" r:id="rId12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71F5B843-74E8-4408-AB45-07FBA62CD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59199" y="1213369"/>
            <a:ext cx="1170071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  <a:p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EIXO</a:t>
            </a:r>
          </a:p>
          <a:p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Autores, e-mails e instituições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B4D0161A-48AF-46DA-A5E5-E8D8B809D1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46" y="707827"/>
            <a:ext cx="13134108" cy="30339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FD2DCEFE-9EBE-40E7-88BD-2CDD9DEC5733}"/>
              </a:ext>
            </a:extLst>
          </p:cNvPr>
          <p:cNvSpPr txBox="1"/>
          <p:nvPr/>
        </p:nvSpPr>
        <p:spPr>
          <a:xfrm>
            <a:off x="0" y="27016364"/>
            <a:ext cx="51206400" cy="1785991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6887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9</Words>
  <Application>Microsoft Office PowerPoint</Application>
  <PresentationFormat>Personalizar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 Duarte</dc:creator>
  <cp:lastModifiedBy>Rosângela spironello</cp:lastModifiedBy>
  <cp:revision>10</cp:revision>
  <dcterms:created xsi:type="dcterms:W3CDTF">2020-08-12T01:45:32Z</dcterms:created>
  <dcterms:modified xsi:type="dcterms:W3CDTF">2020-08-12T03:21:49Z</dcterms:modified>
</cp:coreProperties>
</file>